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102" d="100"/>
          <a:sy n="102" d="100"/>
        </p:scale>
        <p:origin x="54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</a:t>
            </a:r>
            <a:r>
              <a:rPr lang="es-419" sz="1600" dirty="0" err="1">
                <a:solidFill>
                  <a:schemeClr val="tx1"/>
                </a:solidFill>
              </a:rPr>
              <a:t>yyyymmddhhmm.n</a:t>
            </a:r>
            <a:r>
              <a:rPr lang="es-419" sz="1600" dirty="0">
                <a:solidFill>
                  <a:schemeClr val="tx1"/>
                </a:solidFill>
              </a:rPr>
              <a:t>, Estado: PASS, FAIL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 10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11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4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424895" y="3771934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4292661"/>
            <a:ext cx="414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3070681"/>
            <a:ext cx="414496" cy="1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121pts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10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10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802772" y="4993914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avanzo con los modelos de Usuario y POST, añadiendo autenticación al sistema mediante credenciales, se pueden realizar las acciones básicas de un </a:t>
            </a:r>
            <a:r>
              <a:rPr lang="es-419" dirty="0" err="1"/>
              <a:t>crud</a:t>
            </a:r>
            <a:r>
              <a:rPr lang="es-419" dirty="0"/>
              <a:t> para el modelo de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Problemas encontrados: No podemos habilitar los roles para los usuarios del sistema, estamos buscando información para integrarlo eficazmente.</a:t>
            </a:r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424895" y="254995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19" name="Rectángulo redondeado 13">
            <a:extLst>
              <a:ext uri="{FF2B5EF4-FFF2-40B4-BE49-F238E27FC236}">
                <a16:creationId xmlns:a16="http://schemas.microsoft.com/office/drawing/2014/main" id="{56F7FF38-780A-4D2E-B6D0-A143CD6DD705}"/>
              </a:ext>
            </a:extLst>
          </p:cNvPr>
          <p:cNvSpPr/>
          <p:nvPr/>
        </p:nvSpPr>
        <p:spPr>
          <a:xfrm>
            <a:off x="1378578" y="1479439"/>
            <a:ext cx="7723050" cy="6651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</a:rPr>
              <a:t>(2)Como administrador quiero crear un post para publicar una noticia.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13">
            <a:extLst>
              <a:ext uri="{FF2B5EF4-FFF2-40B4-BE49-F238E27FC236}">
                <a16:creationId xmlns:a16="http://schemas.microsoft.com/office/drawing/2014/main" id="{B372958D-487C-49F4-A343-49D14943988B}"/>
              </a:ext>
            </a:extLst>
          </p:cNvPr>
          <p:cNvSpPr/>
          <p:nvPr/>
        </p:nvSpPr>
        <p:spPr>
          <a:xfrm>
            <a:off x="7467597" y="4886708"/>
            <a:ext cx="1836659" cy="6651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tx1"/>
                </a:solidFill>
              </a:rPr>
              <a:t>(3)Como usuario quiero usar mis credenciales para ingresar al sistema.</a:t>
            </a:r>
            <a:endParaRPr lang="es-419" sz="10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13">
            <a:extLst>
              <a:ext uri="{FF2B5EF4-FFF2-40B4-BE49-F238E27FC236}">
                <a16:creationId xmlns:a16="http://schemas.microsoft.com/office/drawing/2014/main" id="{C5CC36CF-9ECB-41E0-93E7-978685E128EB}"/>
              </a:ext>
            </a:extLst>
          </p:cNvPr>
          <p:cNvSpPr/>
          <p:nvPr/>
        </p:nvSpPr>
        <p:spPr>
          <a:xfrm>
            <a:off x="3410893" y="2483177"/>
            <a:ext cx="2254616" cy="682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tx1"/>
                </a:solidFill>
              </a:rPr>
              <a:t>(3)Como usuario quiero ver los post ordenados por fecha para poder leer noticias.</a:t>
            </a:r>
            <a:endParaRPr lang="es-419" sz="10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13">
            <a:extLst>
              <a:ext uri="{FF2B5EF4-FFF2-40B4-BE49-F238E27FC236}">
                <a16:creationId xmlns:a16="http://schemas.microsoft.com/office/drawing/2014/main" id="{F947E2E7-9AF6-4440-B5DE-8B1246456420}"/>
              </a:ext>
            </a:extLst>
          </p:cNvPr>
          <p:cNvSpPr/>
          <p:nvPr/>
        </p:nvSpPr>
        <p:spPr>
          <a:xfrm>
            <a:off x="3410893" y="3165897"/>
            <a:ext cx="2254616" cy="7900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tx1"/>
                </a:solidFill>
              </a:rPr>
              <a:t>(3)Como usuario quiero visualizar cada uno de los post y poder visitarlos para poder ver la noticia en detalle.</a:t>
            </a:r>
            <a:endParaRPr lang="es-419" sz="10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13">
            <a:extLst>
              <a:ext uri="{FF2B5EF4-FFF2-40B4-BE49-F238E27FC236}">
                <a16:creationId xmlns:a16="http://schemas.microsoft.com/office/drawing/2014/main" id="{19640281-A313-4C4D-B04E-C3CBDF7B4524}"/>
              </a:ext>
            </a:extLst>
          </p:cNvPr>
          <p:cNvSpPr/>
          <p:nvPr/>
        </p:nvSpPr>
        <p:spPr>
          <a:xfrm>
            <a:off x="3410893" y="3981651"/>
            <a:ext cx="2028352" cy="679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tx1"/>
                </a:solidFill>
              </a:rPr>
              <a:t>(1)Como usuario una vez dentro de un post quiero salir de ese post, para poder visitar otro.</a:t>
            </a: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19303" y="1771937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  <a:endParaRPr lang="es-CL" dirty="0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B8AD0828-7423-4908-8F54-3F2547545548}"/>
              </a:ext>
            </a:extLst>
          </p:cNvPr>
          <p:cNvSpPr/>
          <p:nvPr/>
        </p:nvSpPr>
        <p:spPr>
          <a:xfrm>
            <a:off x="0" y="252364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s-CL" dirty="0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8CB0DFCA-55F8-4D6A-9443-D47844CA9CAC}"/>
              </a:ext>
            </a:extLst>
          </p:cNvPr>
          <p:cNvSpPr/>
          <p:nvPr/>
        </p:nvSpPr>
        <p:spPr>
          <a:xfrm>
            <a:off x="19303" y="5000977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L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A29FEFE-BF60-435B-940C-BB43A793AD24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708592" y="1990235"/>
            <a:ext cx="2702301" cy="8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01BE9A4-C71E-4A41-ADEA-E044743D42FB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5439245" y="4321462"/>
            <a:ext cx="2028352" cy="89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Panorámica</PresentationFormat>
  <Paragraphs>50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WelcomeDoc</vt:lpstr>
      <vt:lpstr>Grupo N°3 Portal de noticias UNAB</vt:lpstr>
      <vt:lpstr>Dashboard Semana  1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2020-09-06T20:24:19Z</dcterms:modified>
</cp:coreProperties>
</file>