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:ALEX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312214286/D04E85C60E87196A7084BCCB6B8720FF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61</cp:revision>
  <dcterms:created xsi:type="dcterms:W3CDTF">2024-03-29T15:07:22Z</dcterms:created>
  <dcterms:modified xsi:type="dcterms:W3CDTF">2024-08-31T12:08:37Z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