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52" r:id="rId6"/>
    <p:sldId id="361" r:id="rId7"/>
    <p:sldId id="362" r:id="rId8"/>
    <p:sldId id="365" r:id="rId9"/>
    <p:sldId id="366" r:id="rId10"/>
    <p:sldId id="343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02/03/2023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57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5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2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2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2 mars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 dirty="0"/>
              <a:t>Rapport annuel</a:t>
            </a:r>
            <a:endParaRPr lang="fr-FR" b="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2 mars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2 mars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dirty="0"/>
              <a:t>Project </a:t>
            </a:r>
            <a:r>
              <a:rPr lang="fr-FR" dirty="0" err="1"/>
              <a:t>deliverable</a:t>
            </a:r>
            <a:r>
              <a:rPr lang="fr-FR" dirty="0"/>
              <a:t> 1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New York Cartel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Alexis FAURE </a:t>
            </a:r>
            <a:r>
              <a:rPr lang="fr-FR" dirty="0" err="1"/>
              <a:t>Okba</a:t>
            </a:r>
            <a:r>
              <a:rPr lang="fr-FR" dirty="0"/>
              <a:t> ABDELMOUMENE Maroiane ISOUAL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Content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 Introduction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 dirty="0"/>
              <a:t>01. </a:t>
            </a:r>
            <a:r>
              <a:rPr lang="fr-FR" dirty="0" err="1"/>
              <a:t>Problem</a:t>
            </a:r>
            <a:r>
              <a:rPr lang="fr-FR" dirty="0"/>
              <a:t> 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02. </a:t>
            </a:r>
            <a:r>
              <a:rPr lang="fr-FR" dirty="0" err="1"/>
              <a:t>Problem</a:t>
            </a:r>
            <a:r>
              <a:rPr lang="fr-FR" dirty="0"/>
              <a:t> 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dirty="0"/>
              <a:t>03. </a:t>
            </a:r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71" y="3123568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Rapport annuel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2 mars 2023</a:t>
            </a:fld>
            <a:endParaRPr lang="fr-FR"/>
          </a:p>
        </p:txBody>
      </p:sp>
      <p:pic>
        <p:nvPicPr>
          <p:cNvPr id="53" name="Espace réservé d’image 52" descr="Ampoules suspendue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Problem</a:t>
            </a:r>
            <a:r>
              <a:rPr lang="fr-FR" dirty="0"/>
              <a:t> 1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4416" y="2275104"/>
            <a:ext cx="4827178" cy="404216"/>
          </a:xfrm>
        </p:spPr>
        <p:txBody>
          <a:bodyPr rtlCol="0"/>
          <a:lstStyle/>
          <a:p>
            <a:pPr rtl="0"/>
            <a:r>
              <a:rPr lang="fr-FR" dirty="0"/>
              <a:t>Assumptions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4415" y="2760566"/>
            <a:ext cx="8602671" cy="312264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several zones available (5)</a:t>
            </a:r>
          </a:p>
          <a:p>
            <a:pPr rtl="0"/>
            <a:r>
              <a:rPr lang="en-US" dirty="0"/>
              <a:t>"all zone" tickets</a:t>
            </a:r>
          </a:p>
          <a:p>
            <a:pPr rtl="0"/>
            <a:r>
              <a:rPr lang="en-US" dirty="0"/>
              <a:t> recharge card</a:t>
            </a:r>
          </a:p>
          <a:p>
            <a:pPr rtl="0"/>
            <a:r>
              <a:rPr lang="en-US" dirty="0"/>
              <a:t> tickets expire in 2h once used</a:t>
            </a:r>
          </a:p>
          <a:p>
            <a:pPr rtl="0"/>
            <a:r>
              <a:rPr lang="en-US" dirty="0"/>
              <a:t>accepts credit card and cash</a:t>
            </a:r>
          </a:p>
          <a:p>
            <a:pPr rtl="0"/>
            <a:r>
              <a:rPr lang="en-US" dirty="0"/>
              <a:t>Price depends on the number of zone</a:t>
            </a:r>
          </a:p>
          <a:p>
            <a:pPr rtl="0"/>
            <a:r>
              <a:rPr lang="en-US" dirty="0"/>
              <a:t>user can choose the language of the TVM (French, English)</a:t>
            </a:r>
          </a:p>
          <a:p>
            <a:pPr rtl="0"/>
            <a:r>
              <a:rPr lang="en-US" dirty="0"/>
              <a:t>audio description available</a:t>
            </a:r>
          </a:p>
          <a:p>
            <a:pPr rtl="0"/>
            <a:r>
              <a:rPr lang="en-US" dirty="0"/>
              <a:t>stations with access to people with motricity issues are specified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Problem</a:t>
            </a:r>
            <a:r>
              <a:rPr lang="fr-FR" dirty="0"/>
              <a:t> 2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28455"/>
            <a:ext cx="4827178" cy="404216"/>
          </a:xfrm>
        </p:spPr>
        <p:txBody>
          <a:bodyPr rtlCol="0"/>
          <a:lstStyle/>
          <a:p>
            <a:pPr rtl="0"/>
            <a:r>
              <a:rPr lang="fr-FR" dirty="0"/>
              <a:t>Stakeholder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192C19-7516-706F-0234-0E1E74AF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35" y="2652986"/>
            <a:ext cx="9127341" cy="38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23" y="254366"/>
            <a:ext cx="4941477" cy="610863"/>
          </a:xfrm>
        </p:spPr>
        <p:txBody>
          <a:bodyPr rtlCol="0"/>
          <a:lstStyle/>
          <a:p>
            <a:pPr rtl="0"/>
            <a:r>
              <a:rPr lang="fr-FR" dirty="0" err="1"/>
              <a:t>Problem</a:t>
            </a:r>
            <a:r>
              <a:rPr lang="fr-FR" dirty="0"/>
              <a:t> 3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8411" y="559797"/>
            <a:ext cx="4827178" cy="404216"/>
          </a:xfrm>
        </p:spPr>
        <p:txBody>
          <a:bodyPr rtlCol="0"/>
          <a:lstStyle/>
          <a:p>
            <a:pPr rtl="0"/>
            <a:r>
              <a:rPr lang="fr-FR" dirty="0"/>
              <a:t>UML Diagram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6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F6620B-BE78-29D5-9567-CACE110F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76" y="964013"/>
            <a:ext cx="8214047" cy="57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2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{390FB359-B3CF-42AB-8194-00AACB2C5ACF}tf78853419_win32</Template>
  <TotalTime>154</TotalTime>
  <Words>115</Words>
  <Application>Microsoft Office PowerPoint</Application>
  <PresentationFormat>Grand écran</PresentationFormat>
  <Paragraphs>40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Thème1</vt:lpstr>
      <vt:lpstr>Project deliverable 1</vt:lpstr>
      <vt:lpstr>Content</vt:lpstr>
      <vt:lpstr>Introduction</vt:lpstr>
      <vt:lpstr>Problem 1</vt:lpstr>
      <vt:lpstr>Problem 2</vt:lpstr>
      <vt:lpstr>Problem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deliverable 1</dc:title>
  <dc:creator>Maroiane ISOUAL</dc:creator>
  <cp:lastModifiedBy>Maroiane ISOUAL</cp:lastModifiedBy>
  <cp:revision>1</cp:revision>
  <dcterms:created xsi:type="dcterms:W3CDTF">2023-03-02T13:59:25Z</dcterms:created>
  <dcterms:modified xsi:type="dcterms:W3CDTF">2023-03-02T16:34:14Z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