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55BE7-0936-42BD-88DD-8E631A439134}" type="datetimeFigureOut">
              <a:rPr lang="fr-FR" smtClean="0"/>
              <a:t>17/10/2017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CD745-472C-4121-89FC-B5D2F3529C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9609858-30D4-45AB-86DE-E614756CB182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15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4CA93-0BA0-464D-973C-09282D37B2AD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93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5A3-CD8E-4319-A00A-166318085CFA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60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2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ADB3EEE-0573-422E-83EB-A17F75FA2A5D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747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7C13-8A02-476A-BC32-9713B4BAFEC7}" type="datetime1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002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E75B-EA2B-4EC0-94D9-2C72F3C247DE}" type="datetime1">
              <a:rPr lang="fr-FR" smtClean="0"/>
              <a:t>17/10/2017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6412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B5C8-A500-44FA-8C56-4A868313919D}" type="datetime1">
              <a:rPr lang="fr-FR" smtClean="0"/>
              <a:t>17/10/2017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9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E406-907E-412B-A99B-8D8C0CB55C02}" type="datetime1">
              <a:rPr lang="fr-FR" smtClean="0"/>
              <a:t>17/10/2017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79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D863F08-B8AC-4AD6-A546-D59C4BF35E70}" type="datetime1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42099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78E2868-9E91-4049-938C-5036A8BF9F2B}" type="datetime1">
              <a:rPr lang="fr-FR" smtClean="0"/>
              <a:t>17/10/2017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4618F7-44F1-4989-9F51-574A4709CD9B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1CB747-BDA9-4D84-B713-CDD5BDC1D6D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089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2A24B82-42CA-45CD-ADA1-19E4A300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219" y="1483454"/>
            <a:ext cx="10318418" cy="2767934"/>
          </a:xfrm>
        </p:spPr>
        <p:txBody>
          <a:bodyPr/>
          <a:lstStyle/>
          <a:p>
            <a:r>
              <a:rPr lang="fr-FR" dirty="0"/>
              <a:t>StoneHeart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AF37375B-B60F-425C-BFFC-82940BA07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088" y="5744816"/>
            <a:ext cx="3162025" cy="881733"/>
          </a:xfrm>
        </p:spPr>
        <p:txBody>
          <a:bodyPr>
            <a:normAutofit fontScale="47500" lnSpcReduction="20000"/>
          </a:bodyPr>
          <a:lstStyle/>
          <a:p>
            <a:r>
              <a:rPr lang="fr-FR" dirty="0"/>
              <a:t>Alexia BOURMAUD</a:t>
            </a:r>
          </a:p>
          <a:p>
            <a:r>
              <a:rPr lang="fr-FR" dirty="0"/>
              <a:t>Vivien ROBERT</a:t>
            </a:r>
          </a:p>
          <a:p>
            <a:r>
              <a:rPr lang="fr-FR" dirty="0"/>
              <a:t>Louise MARCHAL</a:t>
            </a:r>
          </a:p>
          <a:p>
            <a:r>
              <a:rPr lang="fr-FR" dirty="0"/>
              <a:t>Nicolas BIZZOZZERO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EFC1A2BF-93E2-4C32-95F8-0C7116221A83}"/>
              </a:ext>
            </a:extLst>
          </p:cNvPr>
          <p:cNvSpPr txBox="1"/>
          <p:nvPr/>
        </p:nvSpPr>
        <p:spPr>
          <a:xfrm>
            <a:off x="2862469" y="4036128"/>
            <a:ext cx="64803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/>
              <a:t>par </a:t>
            </a:r>
            <a:r>
              <a:rPr lang="fr-FR" sz="4400" dirty="0">
                <a:latin typeface="+mj-lt"/>
              </a:rPr>
              <a:t>ZZARDBLI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xmlns="" id="{0697245A-1669-415C-A066-5404AB58FDC2}"/>
              </a:ext>
            </a:extLst>
          </p:cNvPr>
          <p:cNvSpPr txBox="1">
            <a:spLocks/>
          </p:cNvSpPr>
          <p:nvPr/>
        </p:nvSpPr>
        <p:spPr>
          <a:xfrm>
            <a:off x="9029975" y="5744816"/>
            <a:ext cx="3162025" cy="8894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Celia KHERFALLAH</a:t>
            </a:r>
          </a:p>
          <a:p>
            <a:r>
              <a:rPr lang="fr-FR" dirty="0"/>
              <a:t>Stieban FERNANDEZ</a:t>
            </a:r>
          </a:p>
          <a:p>
            <a:r>
              <a:rPr lang="fr-FR" dirty="0"/>
              <a:t>Marc-Vincent BEREIRA</a:t>
            </a:r>
          </a:p>
          <a:p>
            <a:r>
              <a:rPr lang="fr-FR" dirty="0"/>
              <a:t>Robert ADOUM</a:t>
            </a:r>
          </a:p>
          <a:p>
            <a:endParaRPr lang="fr-FR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297F05EB-B7D5-4A07-B5ED-0F2796E5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84CA-B404-4A0F-93F7-FE6C3EBD90AE}" type="datetime1">
              <a:rPr lang="fr-FR" smtClean="0"/>
              <a:t>17/10/2017</a:t>
            </a:fld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xmlns="" id="{40F2CCAF-6658-4659-9A16-029471F4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57EB7689-8413-4700-8170-1D2FACAAD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598" y="329307"/>
            <a:ext cx="1680548" cy="60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3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985DEC1-3319-4242-A9FD-D8C4CB3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35251"/>
            <a:ext cx="10178322" cy="1492132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851DD03-D7A3-4FEE-9006-66F178B8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05873"/>
            <a:ext cx="10178322" cy="3673720"/>
          </a:xfrm>
        </p:spPr>
        <p:txBody>
          <a:bodyPr>
            <a:normAutofit/>
          </a:bodyPr>
          <a:lstStyle/>
          <a:p>
            <a:r>
              <a:rPr lang="fr-FR" sz="2400" dirty="0"/>
              <a:t>Présentation du groupe</a:t>
            </a:r>
          </a:p>
          <a:p>
            <a:r>
              <a:rPr lang="fr-FR" sz="2400" dirty="0"/>
              <a:t>Description du sujet STONEHEART</a:t>
            </a:r>
          </a:p>
          <a:p>
            <a:r>
              <a:rPr lang="fr-FR" sz="2400" dirty="0"/>
              <a:t>Diagramme de classe</a:t>
            </a:r>
          </a:p>
          <a:p>
            <a:r>
              <a:rPr lang="fr-FR" sz="2400" dirty="0"/>
              <a:t>Diagramme de cas d’utilisation</a:t>
            </a:r>
          </a:p>
          <a:p>
            <a:r>
              <a:rPr lang="fr-FR" sz="2400" dirty="0"/>
              <a:t>Fiche détaillée</a:t>
            </a:r>
          </a:p>
          <a:p>
            <a:r>
              <a:rPr lang="fr-FR" sz="2400" dirty="0"/>
              <a:t>Diagramme de séquence</a:t>
            </a:r>
          </a:p>
          <a:p>
            <a:r>
              <a:rPr lang="fr-FR" sz="2400" dirty="0"/>
              <a:t>Test de validation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7CEFEE9-7F76-4DD5-8355-3F1EEE08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0E91B-2A72-4F78-9F83-5AAC5F048518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3EE8D88A-5E44-4EBA-9D23-CB2F4C5B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3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248055D-4222-4B28-8965-524DD130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groupe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BFB1D10-460E-4B72-A2D7-327D884B5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182CCE7-A621-474B-BE64-7E389041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6D8E6-D7A2-42A5-8515-45792FFC4FC5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E5D6EF64-3541-4C0B-896C-0CEE3F1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9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69B219DF-0987-4F02-8EE2-2B9D41AE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du sujet : </a:t>
            </a:r>
            <a:r>
              <a:rPr lang="fr-FR" dirty="0" err="1"/>
              <a:t>Stoneheart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29B1E1B-C651-4A44-B0D7-1CB590D2E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C7BB3135-4526-41A7-B370-ADE6B453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51DC-D010-4512-9E64-0AD1A731F3B7}" type="datetime1">
              <a:rPr lang="fr-FR" smtClean="0"/>
              <a:t>17/10/2017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91A88B43-B845-422F-9A99-B82D3165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B747-BDA9-4D84-B713-CDD5BDC1D6D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754258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189</TotalTime>
  <Words>58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Impact</vt:lpstr>
      <vt:lpstr>Badge</vt:lpstr>
      <vt:lpstr>StoneHeart</vt:lpstr>
      <vt:lpstr>Sommaire</vt:lpstr>
      <vt:lpstr>Présentation du groupe</vt:lpstr>
      <vt:lpstr>Description du sujet : Stoneheart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StoneHeart</dc:title>
  <dc:creator>Louise Marchal</dc:creator>
  <cp:lastModifiedBy>Louise Marchal</cp:lastModifiedBy>
  <cp:revision>9</cp:revision>
  <dcterms:created xsi:type="dcterms:W3CDTF">2017-10-17T10:18:20Z</dcterms:created>
  <dcterms:modified xsi:type="dcterms:W3CDTF">2017-10-17T16:53:32Z</dcterms:modified>
</cp:coreProperties>
</file>