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74" r:id="rId8"/>
    <p:sldId id="269" r:id="rId9"/>
    <p:sldId id="265" r:id="rId10"/>
    <p:sldId id="266" r:id="rId11"/>
    <p:sldId id="271" r:id="rId12"/>
    <p:sldId id="272" r:id="rId13"/>
    <p:sldId id="275" r:id="rId14"/>
    <p:sldId id="273" r:id="rId15"/>
    <p:sldId id="262" r:id="rId16"/>
    <p:sldId id="263" r:id="rId17"/>
    <p:sldId id="267" r:id="rId18"/>
    <p:sldId id="270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5BE7-0936-42BD-88DD-8E631A439134}" type="datetimeFigureOut">
              <a:rPr lang="fr-FR" smtClean="0"/>
              <a:t>22/10/2017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CD745-472C-4121-89FC-B5D2F3529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CD745-472C-4121-89FC-B5D2F3529C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50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09858-30D4-45AB-86DE-E614756CB182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111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CA93-0BA0-464D-973C-09282D37B2AD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5A3-CD8E-4319-A00A-166318085CFA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DB3EEE-0573-422E-83EB-A17F75FA2A5D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4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75B-EA2B-4EC0-94D9-2C72F3C247DE}" type="datetime1">
              <a:rPr lang="fr-FR" smtClean="0"/>
              <a:t>22/10/2017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64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5C8-A500-44FA-8C56-4A868313919D}" type="datetime1">
              <a:rPr lang="fr-FR" smtClean="0"/>
              <a:t>22/10/2017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406-907E-412B-A99B-8D8C0CB55C02}" type="datetime1">
              <a:rPr lang="fr-FR" smtClean="0"/>
              <a:t>22/10/2017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863F08-B8AC-4AD6-A546-D59C4BF35E70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209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8E2868-9E91-4049-938C-5036A8BF9F2B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4618F7-44F1-4989-9F51-574A4709CD9B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2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371" y="3831415"/>
            <a:ext cx="3162025" cy="1162259"/>
          </a:xfrm>
        </p:spPr>
        <p:txBody>
          <a:bodyPr>
            <a:noAutofit/>
          </a:bodyPr>
          <a:lstStyle/>
          <a:p>
            <a:r>
              <a:rPr lang="fr-FR" sz="1200" dirty="0"/>
              <a:t>Alexia BOURMAUD</a:t>
            </a:r>
          </a:p>
          <a:p>
            <a:r>
              <a:rPr lang="fr-FR" sz="1200" dirty="0"/>
              <a:t>Vivien ROBERT</a:t>
            </a:r>
          </a:p>
          <a:p>
            <a:r>
              <a:rPr lang="fr-FR" sz="1200" dirty="0"/>
              <a:t>Louise MARCHAL</a:t>
            </a:r>
          </a:p>
          <a:p>
            <a:r>
              <a:rPr lang="fr-FR" sz="1200" dirty="0"/>
              <a:t>Nicolas BIZZOZZERO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C1A2BF-93E2-4C32-95F8-0C7116221A83}"/>
              </a:ext>
            </a:extLst>
          </p:cNvPr>
          <p:cNvSpPr txBox="1"/>
          <p:nvPr/>
        </p:nvSpPr>
        <p:spPr>
          <a:xfrm>
            <a:off x="2175594" y="3823640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par</a:t>
            </a:r>
            <a:endParaRPr lang="fr-FR" sz="4000" dirty="0">
              <a:latin typeface="+mj-lt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8651066" y="3831415"/>
            <a:ext cx="3162025" cy="1162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800" dirty="0"/>
              <a:t>Celia KHERFALLAH</a:t>
            </a:r>
          </a:p>
          <a:p>
            <a:r>
              <a:rPr lang="fr-FR" sz="4800" dirty="0"/>
              <a:t>Stieban FERNANDEZ</a:t>
            </a:r>
          </a:p>
          <a:p>
            <a:r>
              <a:rPr lang="fr-FR" sz="4800" dirty="0"/>
              <a:t>Marc-Vincent SEUANES</a:t>
            </a:r>
          </a:p>
          <a:p>
            <a:r>
              <a:rPr lang="fr-FR" sz="4800" dirty="0"/>
              <a:t>Robert ADOUM</a:t>
            </a:r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F05EB-B7D5-4A07-B5ED-0F2796E5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4CA-B404-4A0F-93F7-FE6C3EBD90AE}" type="datetime1">
              <a:rPr lang="fr-FR" smtClean="0"/>
              <a:t>22/10/2017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462" y="240896"/>
            <a:ext cx="2228554" cy="8008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C1E951-CA8E-4B21-BAAD-D2DA336C5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65" y="3823640"/>
            <a:ext cx="1954053" cy="85413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717AD7-8629-4224-B8C1-B278C271AA50}"/>
              </a:ext>
            </a:extLst>
          </p:cNvPr>
          <p:cNvSpPr txBox="1"/>
          <p:nvPr/>
        </p:nvSpPr>
        <p:spPr>
          <a:xfrm>
            <a:off x="2359359" y="5605754"/>
            <a:ext cx="365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Encadré par M. THIERRY-MIEG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068E67A-BDEB-4122-B0C9-41CE3F5BA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88" y="1719883"/>
            <a:ext cx="6806774" cy="1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593542"/>
            <a:ext cx="4800600" cy="4869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TV01: Acheter un pack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assez d'argent sur son compte en banque et il a rentré ses coordonnées bancaires.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le pack qu'il veut acheter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reçu un pack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pack contient bien au moins une carte rare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"Félicitation vous avez reçu votre nouveau pack."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qu'il a bien été débité de la bonne somme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son pack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au moins une carte rare dans le pack.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629400" y="1593541"/>
            <a:ext cx="4800600" cy="46652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TV02: Acheter un emplacement de deck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banque, Il a rentré ses coordonnées bancaires.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 un emplacement de deck"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"Félicitation vous avez reçu un nouvel emplacement de deck."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739807"/>
            <a:ext cx="4800600" cy="4808770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TV03: Acheter un emplacement de deck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5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banque, il a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5200" dirty="0" err="1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"</a:t>
            </a: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457200" indent="-457200">
              <a:spcBef>
                <a:spcPts val="0"/>
              </a:spcBef>
              <a:buAutoNum type="arabicPeriod" startAt="3"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système affiche « Nous somme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673440"/>
            <a:ext cx="4800600" cy="4620827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TV04: Acheter un pack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64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banque, il a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le pack qu'il veut acheter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Le système affiche « Nous somme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5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52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2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52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9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874518"/>
            <a:ext cx="4800600" cy="39669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TV05: Acheter un pack sans avoir rempli ses coordonnées 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le pack qu'il veut acheter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300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874517"/>
            <a:ext cx="4800600" cy="409127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reçu un pack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pack contient bien au moins une carte rare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système affiche « Félicitations vous avez reçu votre nouveau pack.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sur son compte ne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au moins une carte rare dans le pack.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son pack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1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73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989894"/>
            <a:ext cx="4800600" cy="40202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TV06: Acheter un emplacement de deck sans avoir rempli ses coordonnées 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"Acheter un emplacement de deck"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refuse un second achat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300" dirty="0">
              <a:solidFill>
                <a:schemeClr val="tx1"/>
              </a:solidFill>
              <a:latin typeface="Liberation San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1989894"/>
            <a:ext cx="4800600" cy="372732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bien reçu un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système affiche « Félicitations vous avez reçu un nouvel emplacement de deck. »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sur son compte ne banque qu'il a bien été débité de la bonne somme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a bien reçu son emplacement de deck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39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emplacement deck ou un pack</a:t>
            </a:r>
            <a:br>
              <a:rPr lang="fr-FR" sz="3600" dirty="0"/>
            </a:br>
            <a:r>
              <a:rPr lang="fr-FR" sz="3200" dirty="0"/>
              <a:t>Test de validation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495886"/>
            <a:ext cx="4944936" cy="494930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500" b="1" dirty="0">
                <a:solidFill>
                  <a:schemeClr val="tx1"/>
                </a:solidFill>
                <a:latin typeface="Liberation Sans"/>
              </a:rPr>
              <a:t>TV07: Acheter un pack sans avoir rempli ses coordonnées bancaires et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 Abdoulaye est connecté et se trouve dans la boutique, il n'a pas assez d'argent sur son compte en banque et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le pack qu'il veut acheter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clique sur "Acheter"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Le système affiche « Nous sommes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3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3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3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56412" y="1685201"/>
            <a:ext cx="5073588" cy="4690477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500" b="1" dirty="0">
                <a:solidFill>
                  <a:schemeClr val="tx1"/>
                </a:solidFill>
                <a:latin typeface="Liberation Sans"/>
              </a:rPr>
              <a:t>TV08: Acheter un emplacement de deck sans avoir rempli ses coordonnées bancaires et sans avoir assez 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Abdoulaye est connecté et se trouve dans la boutique, n'a pas assez d'argent sur son compte en banque et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clique sur "Acheter un emplacement de </a:t>
            </a:r>
            <a:r>
              <a:rPr lang="fr-FR" sz="1400" dirty="0" err="1">
                <a:solidFill>
                  <a:schemeClr val="tx1"/>
                </a:solidFill>
                <a:latin typeface="Liberation Sans"/>
              </a:rPr>
              <a:t>deck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remplit ses coordonnées bancaires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confirme son achat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a la somme de son compte en banque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système affiche « Nous sommes dans le regret de vous informer que vous n'avez pas assez d'argent.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sur son compte en banque que la somme est inchangée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Vérifier que le joueur n'a rien reçu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Affichage visuel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7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35697"/>
          </a:xfrm>
        </p:spPr>
        <p:txBody>
          <a:bodyPr>
            <a:noAutofit/>
          </a:bodyPr>
          <a:lstStyle/>
          <a:p>
            <a:r>
              <a:rPr lang="fr-FR" dirty="0"/>
              <a:t>détruire une carte</a:t>
            </a:r>
            <a:br>
              <a:rPr lang="fr-FR" sz="3200" dirty="0"/>
            </a:br>
            <a:r>
              <a:rPr lang="fr-FR" sz="3200" dirty="0"/>
              <a:t>Fiche détaillée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7019" y="1345184"/>
            <a:ext cx="4908982" cy="5203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Titre :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Détruire Carte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Auteur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joueur connecté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Description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L'utilisateur souhaite détruire un carte, il gagne des joyaux en échange.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Préconditions :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L'utilisateur est connecté.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Postconditions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La carte disparait de la collection de l'utilisateur.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Le solde de l'utilisateur se voit incrémenté selon la nature de la carte détruite.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SÉQUENCE NOMINALE: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clique sur "Détruire une carte"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SN2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les cartes qui peuvent être détruites par l'utilisateur, toutes sauf les cartes « basique » que possède l'utilisateur dans sa collection. Une carte "commune" rapporte 2 joyaux, une carte "rare" rapporte 5 joyaux, une carte "légendaire" rapporte 20 joyaux.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0974CA-2D62-4A2E-A8D1-4A049B27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087" y="1704513"/>
            <a:ext cx="4904913" cy="459126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SN3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« sélectionner une carte à détruire ».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SN4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sélectionne une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SN5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détruit la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SN6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Le système affiche "Voulez vous détruire une autre carte ?".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SN7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décline.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ALTERNATIVES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souhaite détruite une autre carte en SN7,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A2.1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:   Si la liste est vide le système affiche « Vous n'avez plus de carte à détruire », fin de l'interaction.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Liberation Sans"/>
              </a:rPr>
              <a:t>	</a:t>
            </a: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A2.2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 :  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EXCEPTIONS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E1 :   </a:t>
            </a:r>
            <a:r>
              <a:rPr lang="fr-FR" sz="1600" dirty="0">
                <a:solidFill>
                  <a:schemeClr val="tx1"/>
                </a:solidFill>
                <a:latin typeface="Liberation Sans"/>
              </a:rPr>
              <a:t>L'utilisateur annule la destruction d'une carte en SN4, fin de l'interaction.</a:t>
            </a:r>
          </a:p>
          <a:p>
            <a:pPr marL="0" indent="0">
              <a:buNone/>
            </a:pPr>
            <a:endParaRPr lang="fr-FR" sz="1400" dirty="0">
              <a:latin typeface="Liberation San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50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dirty="0"/>
              <a:t>détruire une carte</a:t>
            </a:r>
            <a:br>
              <a:rPr lang="fr-FR" sz="3200" dirty="0"/>
            </a:br>
            <a:r>
              <a:rPr lang="fr-FR" sz="3200" dirty="0"/>
              <a:t>diagramme de séquence</a:t>
            </a:r>
            <a:br>
              <a:rPr lang="fr-FR" sz="3200" dirty="0"/>
            </a:b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16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" b="16758"/>
          <a:stretch/>
        </p:blipFill>
        <p:spPr>
          <a:xfrm>
            <a:off x="2012853" y="1489339"/>
            <a:ext cx="8655971" cy="5137842"/>
          </a:xfrm>
        </p:spPr>
      </p:pic>
    </p:spTree>
    <p:extLst>
      <p:ext uri="{BB962C8B-B14F-4D97-AF65-F5344CB8AC3E}">
        <p14:creationId xmlns:p14="http://schemas.microsoft.com/office/powerpoint/2010/main" val="212678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Détruire une carte</a:t>
            </a:r>
            <a:br>
              <a:rPr lang="fr-FR" sz="40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7" y="1646807"/>
            <a:ext cx="5007080" cy="47288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6400" b="1" dirty="0">
                <a:solidFill>
                  <a:schemeClr val="tx1"/>
                </a:solidFill>
                <a:latin typeface="Liberation Sans"/>
              </a:rPr>
              <a:t>TV01: Détruire une carte commune</a:t>
            </a:r>
          </a:p>
          <a:p>
            <a:pPr marL="0" indent="0">
              <a:buNone/>
            </a:pPr>
            <a:endParaRPr lang="fr-FR" sz="5600" b="1" dirty="0">
              <a:solidFill>
                <a:schemeClr val="tx1"/>
              </a:solidFill>
              <a:latin typeface="Liberation Sans"/>
            </a:endParaRP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 Le joueur connecté souhaite détruite une carte commune « C06 », présente dans sa collection.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Entrées :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--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1.    Le jour choisit « Détruire carte ».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2.    Le joueur sélectionne la carte « C06 » à détruire.</a:t>
            </a:r>
          </a:p>
          <a:p>
            <a:pPr marL="0" indent="0">
              <a:buNone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3.    Le joueur termine.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La carte précédente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Le solde a été incrémenté de 2 joyaux car la carte détruite était une carte commune.</a:t>
            </a:r>
          </a:p>
          <a:p>
            <a:pPr marL="0" indent="0">
              <a:buNone/>
            </a:pPr>
            <a:r>
              <a:rPr lang="fr-FR" sz="56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56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Visualiser la collection du joueur, la carte « C06 »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56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6210" y="1530060"/>
            <a:ext cx="4913790" cy="5190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TV02: Détruire une carte légendaire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: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 Le joueur connecté souhaite détruite une carte légendaire « L12 », présente dans sa collection.	 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Entrées :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--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« Détruire carte ».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sélectionne la carte « L12 » à détruire.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carte précédente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a été incrémenté de 20 joyaux car la carte détruite était une carte légendaire.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joueur, la carte « L12 »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09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Détruire une carte</a:t>
            </a:r>
            <a:br>
              <a:rPr lang="fr-FR" sz="5400" dirty="0"/>
            </a:br>
            <a:r>
              <a:rPr lang="fr-FR" sz="3200" dirty="0"/>
              <a:t>Test de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473694"/>
            <a:ext cx="4962692" cy="5073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TV03: Détruire une carte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Le joueur connecté sélectionne la carte rare « R08 » de sa collection pour la détruire.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 :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--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"Détruire carte".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sélectionne la carte "R08" à détruire.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carte "R08" n'est plus présente dans la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a été incrémentée de 5 joyaux car la carte détruite était une carte rare.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joueur, la carte "R08" n'y figure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87483" y="1473694"/>
            <a:ext cx="5100221" cy="5172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Liberation Sans"/>
              </a:rPr>
              <a:t>TV04: Détruire une carte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Contexte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 Le joueur connecté, souhaite détruire une carte mais annule l'opération. 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Entrée :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 --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Scénario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jour choisit "Détruire carte".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choisit d'annuler.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joueur termine.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Résultat attendu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La collection n'a pas été changé, toutes les cartes sont présentes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Le solde du joueur n'a pas changé.</a:t>
            </a:r>
          </a:p>
          <a:p>
            <a:pPr marL="0" indent="0">
              <a:buNone/>
            </a:pPr>
            <a:r>
              <a:rPr lang="fr-FR" sz="1400" u="sng" dirty="0">
                <a:solidFill>
                  <a:schemeClr val="tx1"/>
                </a:solidFill>
                <a:latin typeface="Liberation Sans"/>
              </a:rPr>
              <a:t>Moyen de vérification </a:t>
            </a:r>
            <a:r>
              <a:rPr lang="fr-FR" sz="1400" dirty="0">
                <a:solidFill>
                  <a:schemeClr val="tx1"/>
                </a:solidFill>
                <a:latin typeface="Liberation 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Visualiser la collection du joueur pour vérifier que les cartes avant l’opération sont toujours présentes.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  <a:latin typeface="Liberation Sans"/>
              </a:rPr>
              <a:t>Affiche le solde du joueur pour vérifier que celui-ci n'a pas été modifié.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7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215686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Merci de votre écoute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6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361" y="1481970"/>
            <a:ext cx="10178322" cy="3818000"/>
          </a:xfrm>
        </p:spPr>
        <p:txBody>
          <a:bodyPr>
            <a:noAutofit/>
          </a:bodyPr>
          <a:lstStyle/>
          <a:p>
            <a:r>
              <a:rPr lang="fr-FR" sz="3200" dirty="0">
                <a:latin typeface="Liberation Sans"/>
              </a:rPr>
              <a:t> Présentation du projet</a:t>
            </a:r>
          </a:p>
          <a:p>
            <a:r>
              <a:rPr lang="fr-FR" sz="3200" dirty="0">
                <a:latin typeface="Liberation Sans"/>
              </a:rPr>
              <a:t> Description du produit</a:t>
            </a:r>
          </a:p>
          <a:p>
            <a:r>
              <a:rPr lang="fr-FR" sz="3200" dirty="0">
                <a:latin typeface="Liberation Sans"/>
              </a:rPr>
              <a:t> Diagramme de classe</a:t>
            </a:r>
          </a:p>
          <a:p>
            <a:r>
              <a:rPr lang="fr-FR" sz="3200" dirty="0">
                <a:latin typeface="Liberation Sans"/>
              </a:rPr>
              <a:t> Diagramme de cas d’utilisation</a:t>
            </a:r>
          </a:p>
          <a:p>
            <a:r>
              <a:rPr lang="fr-FR" sz="3200" dirty="0">
                <a:latin typeface="Liberation Sans"/>
              </a:rPr>
              <a:t> Acheter un emplacement deck ou un pack</a:t>
            </a:r>
          </a:p>
          <a:p>
            <a:r>
              <a:rPr lang="fr-FR" sz="3200" dirty="0">
                <a:latin typeface="Liberation Sans"/>
              </a:rPr>
              <a:t> Détruire une carte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EFEE9-7F76-4DD5-8355-3F1EEE08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E91B-2A72-4F78-9F83-5AAC5F048518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3E4D9F-9DB9-4C6B-A8AA-862697D3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663">
            <a:off x="8358324" y="707646"/>
            <a:ext cx="1961347" cy="2852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E59CCB-E449-4BD0-8755-D44D248C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3771">
            <a:off x="7426682" y="4878712"/>
            <a:ext cx="1115081" cy="16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03" y="1586343"/>
            <a:ext cx="9890805" cy="4616494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Alexia BOURMAUD</a:t>
            </a:r>
          </a:p>
          <a:p>
            <a:r>
              <a:rPr lang="fr-FR" dirty="0">
                <a:solidFill>
                  <a:schemeClr val="tx1"/>
                </a:solidFill>
              </a:rPr>
              <a:t>Vivien ROBERT</a:t>
            </a:r>
          </a:p>
          <a:p>
            <a:r>
              <a:rPr lang="fr-FR" dirty="0">
                <a:solidFill>
                  <a:schemeClr val="tx1"/>
                </a:solidFill>
              </a:rPr>
              <a:t>Louise MARCHAL</a:t>
            </a:r>
          </a:p>
          <a:p>
            <a:r>
              <a:rPr lang="fr-FR" dirty="0">
                <a:solidFill>
                  <a:schemeClr val="tx1"/>
                </a:solidFill>
              </a:rPr>
              <a:t>Nicolas BIZZOZZERO</a:t>
            </a:r>
          </a:p>
          <a:p>
            <a:r>
              <a:rPr lang="fr-FR" dirty="0">
                <a:solidFill>
                  <a:schemeClr val="tx1"/>
                </a:solidFill>
              </a:rPr>
              <a:t>Celia KHERFALLAH</a:t>
            </a:r>
          </a:p>
          <a:p>
            <a:r>
              <a:rPr lang="fr-FR" dirty="0">
                <a:solidFill>
                  <a:schemeClr val="tx1"/>
                </a:solidFill>
              </a:rPr>
              <a:t>Stieban FERNANDEZ</a:t>
            </a:r>
          </a:p>
          <a:p>
            <a:r>
              <a:rPr lang="fr-FR" dirty="0">
                <a:solidFill>
                  <a:schemeClr val="tx1"/>
                </a:solidFill>
              </a:rPr>
              <a:t>Marc-Vincent SEUANES</a:t>
            </a:r>
          </a:p>
          <a:p>
            <a:r>
              <a:rPr lang="fr-FR" dirty="0">
                <a:solidFill>
                  <a:schemeClr val="tx1"/>
                </a:solidFill>
              </a:rPr>
              <a:t>Robert ADOUM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Moyens de communication :</a:t>
            </a:r>
          </a:p>
          <a:p>
            <a:pPr marL="0" indent="0">
              <a:buNone/>
            </a:pPr>
            <a:r>
              <a:rPr lang="fr-FR" dirty="0"/>
              <a:t>Contact : support@zzardbli.com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2CCE7-A621-474B-BE64-7E389041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D8E6-D7A2-42A5-8515-45792FFC4FC5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1846733"/>
            <a:ext cx="4426866" cy="1935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26CC4E-CB5F-4374-A97F-1965E2C9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8" y="4910751"/>
            <a:ext cx="590619" cy="628318"/>
          </a:xfrm>
          <a:prstGeom prst="rect">
            <a:avLst/>
          </a:prstGeom>
          <a:noFill/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B2E8091-8EB3-4221-BFB9-041C92153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1" y="4910311"/>
            <a:ext cx="630001" cy="6300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973C571-4CB8-488C-8CCE-D917BA349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25" y="4910311"/>
            <a:ext cx="630373" cy="6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Description du produit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B3135-4526-41A7-B370-ADE6B45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7E166E-099F-489E-A891-E52FD2DF8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0" y="2890716"/>
            <a:ext cx="3652495" cy="3329753"/>
          </a:xfrm>
          <a:prstGeom prst="rect">
            <a:avLst/>
          </a:prstGeo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ABFBFD79-6105-4CC8-A734-ABC364FF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056" y="3285004"/>
            <a:ext cx="5171904" cy="221256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Jeu à deux joueurs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Liaison entre le joueur et le jeu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cartes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microtransactions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1B9EC13-2B51-447A-BE77-BF185213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84" y="1013528"/>
            <a:ext cx="6656109" cy="17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Diagramme de classe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5</a:t>
            </a:fld>
            <a:endParaRPr lang="fr-FR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0A0C2FC-C8B8-45CD-83C7-802D50CA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62" y="961534"/>
            <a:ext cx="7465399" cy="5759941"/>
          </a:xfrm>
        </p:spPr>
      </p:pic>
    </p:spTree>
    <p:extLst>
      <p:ext uri="{BB962C8B-B14F-4D97-AF65-F5344CB8AC3E}">
        <p14:creationId xmlns:p14="http://schemas.microsoft.com/office/powerpoint/2010/main" val="24214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cas d’utilisation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6</a:t>
            </a:fld>
            <a:endParaRPr lang="fr-FR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F5C26E6C-2A4F-4833-B00B-A39314C2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5" y="993180"/>
            <a:ext cx="7137228" cy="5728295"/>
          </a:xfrm>
        </p:spPr>
      </p:pic>
    </p:spTree>
    <p:extLst>
      <p:ext uri="{BB962C8B-B14F-4D97-AF65-F5344CB8AC3E}">
        <p14:creationId xmlns:p14="http://schemas.microsoft.com/office/powerpoint/2010/main" val="35611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PACK</a:t>
            </a:r>
            <a:br>
              <a:rPr lang="fr-FR" sz="3600" dirty="0"/>
            </a:br>
            <a:r>
              <a:rPr lang="fr-FR" sz="3200" dirty="0"/>
              <a:t>Fiche détaillée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1251678" y="1870078"/>
            <a:ext cx="4800600" cy="4379802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Titre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Acheter un pack</a:t>
            </a:r>
            <a:endParaRPr lang="fr-FR" sz="1600" b="1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Acteur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Acheteur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Description : 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joueur achète un emplacement pour son deck ou un pack de cartes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Préconditions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est connecté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Postconditions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a moins d'argent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6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SÉQUENCE NOMINALE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appuie sur "Boutique".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SN2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affiche les packs disponibles ainsi que une option pour agrandir ses emplacements de decks.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SN3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choisit un pack.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647796" y="2285999"/>
            <a:ext cx="4800600" cy="3768571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SN4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affiche la description du pack (contient 5 aléatoires dont une rare) ainsi que son prix (1,39€ ou 1.99€).      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SN5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appuie sur "acheter".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SN6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demande confirmation de l'achat.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SN7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confirme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SN8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fait une demande d'autorisation pour ce débit.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SN9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Le système ajoute l'achat au compte de l'acheteur.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SN10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Le système affiche "Voulez-vous effectuer un nouvel achat ?"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SN11 :</a:t>
            </a:r>
            <a:r>
              <a:rPr lang="fr-FR" sz="16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L'acheteur refuse.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2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8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Acheter UN PACK</a:t>
            </a:r>
            <a:br>
              <a:rPr lang="fr-FR" sz="4000" dirty="0"/>
            </a:br>
            <a:r>
              <a:rPr lang="fr-FR" sz="3200" dirty="0"/>
              <a:t>Fiche détaillée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1678" y="1874517"/>
            <a:ext cx="4800600" cy="4501161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</a:t>
            </a:r>
            <a:r>
              <a:rPr lang="fr-FR" sz="16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ALTERNATIVES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  <a:r>
              <a:rPr lang="fr-FR" sz="14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 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L'acheteur infirme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    En SN7, l'acheteur refuse d'acheter le pack affiché.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4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A1.1 : 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système affiche "Annulation de l'achat"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400" b="1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A1.2 : 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A2 :</a:t>
            </a: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n'achète pas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En SN5, l'acheteur n'appuie pas sur "achat"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 :</a:t>
            </a: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 pas assez d'argent pour effectuer son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SN8, le solde de l'utilisateur est insuffisant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4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A3.1 :</a:t>
            </a: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affiche "Solde insuffisant".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4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A3.2 :</a:t>
            </a: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retourne en SN4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4709" y="1998804"/>
            <a:ext cx="5165291" cy="4089678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A4 :</a:t>
            </a: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veut effectue un autre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SN12, l'acheteur acheter autre chose.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 :</a:t>
            </a: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n'achète pas un pack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En SN3, l'acheteur choisit un emplacement de deck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4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A5.1 :</a:t>
            </a: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affiche le prix de l'emplacement 			  (2€ ou 3$ chacun)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</a:t>
            </a:r>
            <a:r>
              <a:rPr lang="fr-FR" sz="14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A5.2 :</a:t>
            </a: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Le système retourne en SN5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6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EXCEPTIONS 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</a:t>
            </a:r>
            <a:r>
              <a:rPr lang="fr-FR" sz="1400" b="1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E1 :</a:t>
            </a: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L'acheteur annule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En SN3, l'acheteur appuie sur retour ou annuler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Le système retourne au menu principal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1" y="6388302"/>
            <a:ext cx="2819399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Autofit/>
          </a:bodyPr>
          <a:lstStyle/>
          <a:p>
            <a:r>
              <a:rPr lang="fr-FR" dirty="0"/>
              <a:t>Acheter un PACK</a:t>
            </a:r>
            <a:br>
              <a:rPr lang="fr-FR" sz="4000" dirty="0"/>
            </a:br>
            <a:r>
              <a:rPr lang="fr-FR" sz="3200" dirty="0"/>
              <a:t>Diagramme de séquence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" b="7063"/>
          <a:stretch/>
        </p:blipFill>
        <p:spPr>
          <a:xfrm>
            <a:off x="2306509" y="1504120"/>
            <a:ext cx="8068660" cy="524195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366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928</TotalTime>
  <Words>1419</Words>
  <Application>Microsoft Office PowerPoint</Application>
  <PresentationFormat>Grand écran</PresentationFormat>
  <Paragraphs>358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FreeSans</vt:lpstr>
      <vt:lpstr>Gill Sans MT</vt:lpstr>
      <vt:lpstr>Impact</vt:lpstr>
      <vt:lpstr>Liberation Sans</vt:lpstr>
      <vt:lpstr>Noto Sans CJK SC Regular</vt:lpstr>
      <vt:lpstr>Wingdings</vt:lpstr>
      <vt:lpstr>Badge</vt:lpstr>
      <vt:lpstr>Présentation PowerPoint</vt:lpstr>
      <vt:lpstr>Sommaire</vt:lpstr>
      <vt:lpstr>Présentation du projet</vt:lpstr>
      <vt:lpstr>Description du produit</vt:lpstr>
      <vt:lpstr>Diagramme de classe</vt:lpstr>
      <vt:lpstr>Diagramme de cas d’utilisation</vt:lpstr>
      <vt:lpstr>Acheter un PACK Fiche détaillée</vt:lpstr>
      <vt:lpstr>Acheter UN PACK Fiche détaillée</vt:lpstr>
      <vt:lpstr>Acheter un PACK Diagramme de séquence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Acheter un emplacement deck ou un pack Test de validation</vt:lpstr>
      <vt:lpstr>détruire une carte Fiche détaillée</vt:lpstr>
      <vt:lpstr>détruire une carte diagramme de séquence </vt:lpstr>
      <vt:lpstr>Détruire une carte test de validation</vt:lpstr>
      <vt:lpstr>Détruire une carte Test de validation</vt:lpstr>
      <vt:lpstr>Merci de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</dc:title>
  <dc:creator>Louise Marchal</dc:creator>
  <cp:lastModifiedBy>Steban Fernandez</cp:lastModifiedBy>
  <cp:revision>104</cp:revision>
  <dcterms:created xsi:type="dcterms:W3CDTF">2017-10-17T10:18:20Z</dcterms:created>
  <dcterms:modified xsi:type="dcterms:W3CDTF">2017-10-22T20:42:58Z</dcterms:modified>
</cp:coreProperties>
</file>