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17/10/2017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17/10/2017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24B82-42CA-45CD-ADA1-19E4A30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9" y="1483454"/>
            <a:ext cx="10318418" cy="2767934"/>
          </a:xfrm>
        </p:spPr>
        <p:txBody>
          <a:bodyPr/>
          <a:lstStyle/>
          <a:p>
            <a:r>
              <a:rPr lang="fr-FR" dirty="0"/>
              <a:t>StoneHeart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88" y="5744816"/>
            <a:ext cx="3162025" cy="881733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C1A2BF-93E2-4C32-95F8-0C7116221A83}"/>
              </a:ext>
            </a:extLst>
          </p:cNvPr>
          <p:cNvSpPr txBox="1"/>
          <p:nvPr/>
        </p:nvSpPr>
        <p:spPr>
          <a:xfrm>
            <a:off x="2862469" y="4036128"/>
            <a:ext cx="6480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par </a:t>
            </a:r>
            <a:r>
              <a:rPr lang="fr-FR" sz="4400" dirty="0">
                <a:latin typeface="+mj-lt"/>
              </a:rPr>
              <a:t>ZZARDBLI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9029975" y="5744816"/>
            <a:ext cx="3162025" cy="88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Celia 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/>
              <a:t>Marc-Vincent BEREIRA</a:t>
            </a:r>
          </a:p>
          <a:p>
            <a:r>
              <a:rPr lang="fr-FR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17/10/2017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98" y="329307"/>
            <a:ext cx="1680548" cy="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05873"/>
            <a:ext cx="10178322" cy="3673720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du groupe</a:t>
            </a:r>
          </a:p>
          <a:p>
            <a:r>
              <a:rPr lang="fr-FR" sz="2400" dirty="0"/>
              <a:t>Description du sujet STONEHEART</a:t>
            </a:r>
          </a:p>
          <a:p>
            <a:r>
              <a:rPr lang="fr-FR" sz="2400" dirty="0"/>
              <a:t>Diagramme de classe</a:t>
            </a:r>
          </a:p>
          <a:p>
            <a:r>
              <a:rPr lang="fr-FR" sz="2400" dirty="0"/>
              <a:t>Diagramme de cas d’utilisation</a:t>
            </a:r>
          </a:p>
          <a:p>
            <a:r>
              <a:rPr lang="fr-FR" sz="2400" dirty="0"/>
              <a:t>Fiche détaillée</a:t>
            </a:r>
          </a:p>
          <a:p>
            <a:r>
              <a:rPr lang="fr-FR" sz="2400" dirty="0"/>
              <a:t>Diagramme de séquence</a:t>
            </a:r>
          </a:p>
          <a:p>
            <a:r>
              <a:rPr lang="fr-FR" sz="2400" dirty="0"/>
              <a:t>Test de validation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sujet : </a:t>
            </a:r>
            <a:r>
              <a:rPr lang="fr-FR" dirty="0" err="1"/>
              <a:t>Stoneheart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1E1B-C651-4A44-B0D7-1CB590D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189</TotalTime>
  <Words>58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StoneHeart</vt:lpstr>
      <vt:lpstr>Sommaire</vt:lpstr>
      <vt:lpstr>Présentation du groupe</vt:lpstr>
      <vt:lpstr>Description du sujet : Stoneheart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9</cp:revision>
  <dcterms:created xsi:type="dcterms:W3CDTF">2017-10-17T10:18:20Z</dcterms:created>
  <dcterms:modified xsi:type="dcterms:W3CDTF">2017-10-17T13:27:57Z</dcterms:modified>
</cp:coreProperties>
</file>