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8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94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20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16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469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9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1078522" y="1496560"/>
            <a:ext cx="10318418" cy="1818067"/>
          </a:xfrm>
        </p:spPr>
        <p:txBody>
          <a:bodyPr/>
          <a:lstStyle/>
          <a:p>
            <a:r>
              <a:rPr lang="fr-FR" dirty="0" smtClean="0"/>
              <a:t>STONEHEARTH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20" y="3866368"/>
            <a:ext cx="3850128" cy="742279"/>
          </a:xfrm>
        </p:spPr>
        <p:txBody>
          <a:bodyPr>
            <a:noAutofit/>
          </a:bodyPr>
          <a:lstStyle/>
          <a:p>
            <a:r>
              <a:rPr lang="fr-FR" sz="1200" dirty="0"/>
              <a:t>Alexia BOURMAUD</a:t>
            </a:r>
          </a:p>
          <a:p>
            <a:r>
              <a:rPr lang="fr-FR" sz="1200" dirty="0"/>
              <a:t>Vivien ROBERT</a:t>
            </a:r>
          </a:p>
          <a:p>
            <a:r>
              <a:rPr lang="fr-FR" sz="1200" dirty="0"/>
              <a:t>Louise MARCHAL</a:t>
            </a:r>
          </a:p>
          <a:p>
            <a:r>
              <a:rPr lang="fr-FR" sz="1200" dirty="0"/>
              <a:t>Nicolas BIZZOZZERO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997574" y="3865808"/>
            <a:ext cx="648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Par ZZARDBLI</a:t>
            </a:r>
            <a:endParaRPr lang="fr-FR" sz="4000" dirty="0">
              <a:latin typeface="+mj-lt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=""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8651066" y="3831415"/>
            <a:ext cx="3162025" cy="116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dirty="0"/>
              <a:t>Celia KHERFALLAH</a:t>
            </a:r>
          </a:p>
          <a:p>
            <a:r>
              <a:rPr lang="fr-FR" sz="4800" dirty="0"/>
              <a:t>Stieban FERNANDEZ</a:t>
            </a:r>
          </a:p>
          <a:p>
            <a:r>
              <a:rPr lang="fr-FR" sz="4800" dirty="0"/>
              <a:t>Marc-Vincent SEUANES</a:t>
            </a:r>
          </a:p>
          <a:p>
            <a:r>
              <a:rPr lang="fr-FR" sz="4800" dirty="0"/>
              <a:t>Robert ADOUM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2" y="240896"/>
            <a:ext cx="2228554" cy="8008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A9717AD7-8629-4224-B8C1-B278C271AA50}"/>
              </a:ext>
            </a:extLst>
          </p:cNvPr>
          <p:cNvSpPr txBox="1"/>
          <p:nvPr/>
        </p:nvSpPr>
        <p:spPr>
          <a:xfrm>
            <a:off x="2359359" y="5605754"/>
            <a:ext cx="365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Encadré par M. THIERRY-MIEG</a:t>
            </a:r>
          </a:p>
        </p:txBody>
      </p:sp>
    </p:spTree>
    <p:extLst>
      <p:ext uri="{BB962C8B-B14F-4D97-AF65-F5344CB8AC3E}">
        <p14:creationId xmlns:p14="http://schemas.microsoft.com/office/powerpoint/2010/main" val="6371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361" y="1481970"/>
            <a:ext cx="10178322" cy="3818000"/>
          </a:xfrm>
        </p:spPr>
        <p:txBody>
          <a:bodyPr>
            <a:noAutofit/>
          </a:bodyPr>
          <a:lstStyle/>
          <a:p>
            <a:r>
              <a:rPr lang="fr-FR" sz="3200" dirty="0">
                <a:latin typeface="Liberation Sans"/>
              </a:rPr>
              <a:t> Présentation du projet</a:t>
            </a:r>
          </a:p>
          <a:p>
            <a:r>
              <a:rPr lang="fr-FR" sz="3200" dirty="0">
                <a:latin typeface="Liberation Sans"/>
              </a:rPr>
              <a:t> Description du produit</a:t>
            </a:r>
          </a:p>
          <a:p>
            <a:r>
              <a:rPr lang="fr-FR" sz="3200" dirty="0">
                <a:latin typeface="Liberation Sans"/>
              </a:rPr>
              <a:t> Diagramme de </a:t>
            </a:r>
            <a:r>
              <a:rPr lang="fr-FR" sz="3200" dirty="0" smtClean="0">
                <a:latin typeface="Liberation Sans"/>
              </a:rPr>
              <a:t>classe de conception</a:t>
            </a:r>
            <a:endParaRPr lang="fr-FR" sz="3200" dirty="0">
              <a:latin typeface="Liberation Sans"/>
            </a:endParaRPr>
          </a:p>
          <a:p>
            <a:r>
              <a:rPr lang="fr-FR" sz="3200" dirty="0">
                <a:latin typeface="Liberation Sans"/>
              </a:rPr>
              <a:t> Diagramme de </a:t>
            </a:r>
            <a:r>
              <a:rPr lang="fr-FR" sz="3200" dirty="0" smtClean="0">
                <a:latin typeface="Liberation Sans"/>
              </a:rPr>
              <a:t>séquence inter-composant</a:t>
            </a:r>
            <a:endParaRPr lang="fr-FR" sz="3200" dirty="0">
              <a:latin typeface="Liberation Sans"/>
            </a:endParaRPr>
          </a:p>
          <a:p>
            <a:r>
              <a:rPr lang="fr-FR" sz="3200" dirty="0">
                <a:latin typeface="Liberation Sans"/>
              </a:rPr>
              <a:t> </a:t>
            </a:r>
            <a:r>
              <a:rPr lang="fr-FR" sz="3200" dirty="0" smtClean="0">
                <a:latin typeface="Liberation Sans"/>
              </a:rPr>
              <a:t>Diagramme de classe découpe structurelle</a:t>
            </a:r>
            <a:endParaRPr lang="fr-FR" sz="3200" dirty="0">
              <a:latin typeface="Liberation Sans"/>
            </a:endParaRPr>
          </a:p>
          <a:p>
            <a:r>
              <a:rPr lang="fr-FR" sz="3200" dirty="0">
                <a:latin typeface="Liberation Sans"/>
              </a:rPr>
              <a:t> </a:t>
            </a:r>
            <a:r>
              <a:rPr lang="fr-FR" sz="3200" dirty="0" smtClean="0">
                <a:latin typeface="Liberation Sans"/>
              </a:rPr>
              <a:t>Test d’intégration</a:t>
            </a:r>
          </a:p>
          <a:p>
            <a:r>
              <a:rPr lang="fr-FR" sz="3200" smtClean="0">
                <a:latin typeface="Liberation Sans"/>
              </a:rPr>
              <a:t>…</a:t>
            </a:r>
            <a:endParaRPr lang="fr-FR" sz="3200" dirty="0">
              <a:latin typeface="Liberation Sans"/>
            </a:endParaRP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873E4D9F-9DB9-4C6B-A8AA-862697D33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663">
            <a:off x="9120324" y="534747"/>
            <a:ext cx="1961347" cy="2852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98E59CCB-E449-4BD0-8755-D44D248C0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771">
            <a:off x="7426682" y="4878712"/>
            <a:ext cx="1115081" cy="1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03" y="1586343"/>
            <a:ext cx="9890805" cy="4616494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Alexia BOURMAUD</a:t>
            </a:r>
          </a:p>
          <a:p>
            <a:r>
              <a:rPr lang="fr-FR" dirty="0">
                <a:solidFill>
                  <a:schemeClr val="tx1"/>
                </a:solidFill>
              </a:rPr>
              <a:t>Vivien ROBERT</a:t>
            </a:r>
          </a:p>
          <a:p>
            <a:r>
              <a:rPr lang="fr-FR" dirty="0">
                <a:solidFill>
                  <a:schemeClr val="tx1"/>
                </a:solidFill>
              </a:rPr>
              <a:t>Louise MARCHAL</a:t>
            </a:r>
          </a:p>
          <a:p>
            <a:r>
              <a:rPr lang="fr-FR" dirty="0">
                <a:solidFill>
                  <a:schemeClr val="tx1"/>
                </a:solidFill>
              </a:rPr>
              <a:t>Nicolas BIZZOZZERO</a:t>
            </a:r>
          </a:p>
          <a:p>
            <a:r>
              <a:rPr lang="fr-FR" dirty="0">
                <a:solidFill>
                  <a:schemeClr val="tx1"/>
                </a:solidFill>
              </a:rPr>
              <a:t>Celia KHERFALLAH</a:t>
            </a:r>
          </a:p>
          <a:p>
            <a:r>
              <a:rPr lang="fr-FR" dirty="0">
                <a:solidFill>
                  <a:schemeClr val="tx1"/>
                </a:solidFill>
              </a:rPr>
              <a:t>Stieban FERNANDEZ</a:t>
            </a:r>
          </a:p>
          <a:p>
            <a:r>
              <a:rPr lang="fr-FR" dirty="0">
                <a:solidFill>
                  <a:schemeClr val="tx1"/>
                </a:solidFill>
              </a:rPr>
              <a:t>Marc-Vincent SEUANES</a:t>
            </a:r>
          </a:p>
          <a:p>
            <a:r>
              <a:rPr lang="fr-FR" dirty="0">
                <a:solidFill>
                  <a:schemeClr val="tx1"/>
                </a:solidFill>
              </a:rPr>
              <a:t>Robert ADOUM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Moyens de communication :</a:t>
            </a:r>
          </a:p>
          <a:p>
            <a:pPr marL="0" indent="0">
              <a:buNone/>
            </a:pPr>
            <a:r>
              <a:rPr lang="fr-FR" dirty="0"/>
              <a:t>Contact : support@zzardbli.com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846733"/>
            <a:ext cx="4426866" cy="1935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B226CC4E-CB5F-4374-A97F-1965E2C9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68" y="4910751"/>
            <a:ext cx="590619" cy="628318"/>
          </a:xfrm>
          <a:prstGeom prst="rect">
            <a:avLst/>
          </a:prstGeom>
          <a:noFill/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BB2E8091-8EB3-4221-BFB9-041C92153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1" y="4910311"/>
            <a:ext cx="630001" cy="6300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4973C571-4CB8-488C-8CCE-D917BA349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25" y="4910311"/>
            <a:ext cx="630373" cy="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Description du produit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="" xmlns:a16="http://schemas.microsoft.com/office/drawing/2014/main" id="{ABFBFD79-6105-4CC8-A734-ABC364FF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6" y="3285004"/>
            <a:ext cx="5171904" cy="221256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Jeu à deux joueurs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Liaison entre le joueur et le jeu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cartes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fr-FR" sz="2400" dirty="0"/>
              <a:t> Gestion des microtransactions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61B9EC13-2B51-447A-BE77-BF185213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4" y="1013528"/>
            <a:ext cx="6656109" cy="17219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13" y="3206866"/>
            <a:ext cx="3168813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classe de conception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1874517"/>
            <a:ext cx="9260054" cy="4434843"/>
          </a:xfrm>
        </p:spPr>
      </p:pic>
    </p:spTree>
    <p:extLst>
      <p:ext uri="{BB962C8B-B14F-4D97-AF65-F5344CB8AC3E}">
        <p14:creationId xmlns:p14="http://schemas.microsoft.com/office/powerpoint/2010/main" val="34022132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73</TotalTime>
  <Words>113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Impact</vt:lpstr>
      <vt:lpstr>Liberation Sans</vt:lpstr>
      <vt:lpstr>Wingdings</vt:lpstr>
      <vt:lpstr>Badge</vt:lpstr>
      <vt:lpstr>STONEHEARTH</vt:lpstr>
      <vt:lpstr>Sommaire</vt:lpstr>
      <vt:lpstr>Présentation du projet</vt:lpstr>
      <vt:lpstr>Description du produit</vt:lpstr>
      <vt:lpstr>Diagramme de classe de conception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STONEHEARTH</dc:title>
  <dc:creator>Louise Marchal</dc:creator>
  <cp:lastModifiedBy>Louise Marchal</cp:lastModifiedBy>
  <cp:revision>4</cp:revision>
  <dcterms:created xsi:type="dcterms:W3CDTF">2017-12-12T13:37:36Z</dcterms:created>
  <dcterms:modified xsi:type="dcterms:W3CDTF">2017-12-12T14:51:29Z</dcterms:modified>
</cp:coreProperties>
</file>