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9" r:id="rId9"/>
    <p:sldId id="265" r:id="rId10"/>
    <p:sldId id="266" r:id="rId11"/>
    <p:sldId id="271" r:id="rId12"/>
    <p:sldId id="272" r:id="rId13"/>
    <p:sldId id="275" r:id="rId14"/>
    <p:sldId id="273" r:id="rId15"/>
    <p:sldId id="262" r:id="rId16"/>
    <p:sldId id="263" r:id="rId17"/>
    <p:sldId id="267" r:id="rId18"/>
    <p:sldId id="27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23/10/2017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8C480C-42B4-41D8-A3D6-452CDB332997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B45-522B-4748-B914-2B18B43BE4BB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605-5F39-42D9-BFB7-73F60E0E7D37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A62-358B-40F8-8499-C2158B5F29CA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FD5E1-B14A-401C-9A70-F68EE4CA8F24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9E98-D4BE-4F4B-9F55-83F8B386F349}" type="datetime1">
              <a:rPr lang="fr-FR" smtClean="0"/>
              <a:t>23/10/2017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26EC-BFA0-42FA-9E82-A8F342311A69}" type="datetime1">
              <a:rPr lang="fr-FR" smtClean="0"/>
              <a:t>23/10/2017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2AF-23A7-4516-BCB5-E40DAE4D00A2}" type="datetime1">
              <a:rPr lang="fr-FR" smtClean="0"/>
              <a:t>23/10/2017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DD85-1E5C-4180-BD94-E1100E90D2BE}" type="datetime1">
              <a:rPr lang="fr-FR" smtClean="0"/>
              <a:t>23/10/2017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DB145C5-7543-4B85-B23C-42E9A101AE64}" type="datetime1">
              <a:rPr lang="fr-FR" smtClean="0"/>
              <a:t>23/10/2017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F0FF46-99E8-4536-AC0B-304A455973B5}" type="datetime1">
              <a:rPr lang="fr-FR" smtClean="0"/>
              <a:t>23/10/2017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1FA04E-3D9F-4673-83B1-1B012F0D0CBB}" type="datetime1">
              <a:rPr lang="fr-FR" smtClean="0"/>
              <a:t>23/10/2017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1078522" y="1496560"/>
            <a:ext cx="10318418" cy="1818067"/>
          </a:xfrm>
        </p:spPr>
        <p:txBody>
          <a:bodyPr/>
          <a:lstStyle/>
          <a:p>
            <a:r>
              <a:rPr lang="fr-FR" dirty="0" smtClean="0"/>
              <a:t>STONEHEARTH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20" y="3866368"/>
            <a:ext cx="3850128" cy="742279"/>
          </a:xfrm>
        </p:spPr>
        <p:txBody>
          <a:bodyPr>
            <a:noAutofit/>
          </a:bodyPr>
          <a:lstStyle/>
          <a:p>
            <a:r>
              <a:rPr lang="fr-FR" sz="1200" dirty="0"/>
              <a:t>Alexia BOURMAUD</a:t>
            </a:r>
          </a:p>
          <a:p>
            <a:r>
              <a:rPr lang="fr-FR" sz="1200" dirty="0"/>
              <a:t>Vivien ROBERT</a:t>
            </a:r>
          </a:p>
          <a:p>
            <a:r>
              <a:rPr lang="fr-FR" sz="1200" dirty="0"/>
              <a:t>Louise MARCHAL</a:t>
            </a:r>
          </a:p>
          <a:p>
            <a:r>
              <a:rPr lang="fr-FR" sz="1200" dirty="0"/>
              <a:t>Nicolas BIZZOZZERO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EFC1A2BF-93E2-4C32-95F8-0C7116221A83}"/>
              </a:ext>
            </a:extLst>
          </p:cNvPr>
          <p:cNvSpPr txBox="1"/>
          <p:nvPr/>
        </p:nvSpPr>
        <p:spPr>
          <a:xfrm>
            <a:off x="2997574" y="3865808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Par ZZARDBLI</a:t>
            </a:r>
            <a:endParaRPr lang="fr-FR" sz="4000" dirty="0">
              <a:latin typeface="+mj-lt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="" xmlns:a16="http://schemas.microsoft.com/office/drawing/2014/main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8651066" y="3831415"/>
            <a:ext cx="3162025" cy="116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dirty="0"/>
              <a:t>Celia KHERFALLAH</a:t>
            </a:r>
          </a:p>
          <a:p>
            <a:r>
              <a:rPr lang="fr-FR" sz="4800" dirty="0"/>
              <a:t>Stieban FERNANDEZ</a:t>
            </a:r>
          </a:p>
          <a:p>
            <a:r>
              <a:rPr lang="fr-FR" sz="4800" dirty="0"/>
              <a:t>Marc-Vincent SEUANES</a:t>
            </a:r>
          </a:p>
          <a:p>
            <a:r>
              <a:rPr lang="fr-FR" sz="4800" dirty="0"/>
              <a:t>Robert ADOUM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2" y="240896"/>
            <a:ext cx="2228554" cy="8008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A9717AD7-8629-4224-B8C1-B278C271AA50}"/>
              </a:ext>
            </a:extLst>
          </p:cNvPr>
          <p:cNvSpPr txBox="1"/>
          <p:nvPr/>
        </p:nvSpPr>
        <p:spPr>
          <a:xfrm>
            <a:off x="2359359" y="5605754"/>
            <a:ext cx="365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Encadré par M. THIERRY-MIEG</a:t>
            </a:r>
          </a:p>
        </p:txBody>
      </p:sp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593542"/>
            <a:ext cx="4800600" cy="486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TV01: Acheter un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assez d'argent sur son compte en banque et il a rentré ses coordonnées bancaires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« p1 » qu'il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veut acheter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votre nouveau pack."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629400" y="1593541"/>
            <a:ext cx="4800600" cy="46652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Acheter un emplacement de deck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banque, Il a rentré ses coordonnées bancaires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un nouvel emplacement de deck."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739807"/>
            <a:ext cx="4800600" cy="4808770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TV03: Acheter un emplacement de deck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5200" u="sng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«  (« d1 »)</a:t>
            </a: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 startAt="3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673440"/>
            <a:ext cx="4800600" cy="4620827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TV04: Acheter un pack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6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52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5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5200" dirty="0" smtClean="0">
                <a:solidFill>
                  <a:schemeClr val="tx1"/>
                </a:solidFill>
                <a:latin typeface="Liberation Sans"/>
              </a:rPr>
              <a:t>acheter (« p1 »)</a:t>
            </a: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874518"/>
            <a:ext cx="4800600" cy="39669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TV05: Acheter un pack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>
                <a:solidFill>
                  <a:schemeClr val="tx1"/>
                </a:solidFill>
                <a:latin typeface="Liberation Sans"/>
              </a:rPr>
              <a:t>Entrée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acheter « p1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874517"/>
            <a:ext cx="4800600" cy="40912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votre nouveau pack.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989894"/>
            <a:ext cx="4800600" cy="40202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TV06: Acheter un emplacement de deck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=« d1 »</a:t>
            </a: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4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989894"/>
            <a:ext cx="4800600" cy="37273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un nouvel emplacement de deck.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39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95886"/>
            <a:ext cx="4944936" cy="52255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>
                <a:solidFill>
                  <a:schemeClr val="tx1"/>
                </a:solidFill>
                <a:latin typeface="Liberation Sans"/>
              </a:rPr>
              <a:t>TV07: Acheter un pack sans avoir rempli ses coordonnées bancaires et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 et n'a pas rentré ses coordonnées bancaires. </a:t>
            </a:r>
            <a:endParaRPr lang="fr-FR" sz="1300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: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idPack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=« p1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qu'il veut 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acheter « p1 »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56412" y="1495886"/>
            <a:ext cx="5073588" cy="52255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 smtClean="0">
                <a:solidFill>
                  <a:schemeClr val="tx1"/>
                </a:solidFill>
                <a:latin typeface="Liberation Sans"/>
              </a:rPr>
              <a:t>TV08: Acheter un emplacement de </a:t>
            </a:r>
            <a:r>
              <a:rPr lang="fr-FR" sz="1500" b="1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500" b="1" dirty="0" smtClean="0">
                <a:solidFill>
                  <a:schemeClr val="tx1"/>
                </a:solidFill>
                <a:latin typeface="Liberation Sans"/>
              </a:rPr>
              <a:t> sans avoir rempli ses coordonnées bancaires et sans avoir assez d'argent</a:t>
            </a:r>
            <a:endParaRPr lang="fr-FR" sz="15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n'a pas assez d'argent sur son compte en banque et n'a pas rentré ses coordonnées bancaires. </a:t>
            </a:r>
            <a:endParaRPr lang="fr-FR" sz="1300" dirty="0" smtClean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 smtClean="0">
                <a:solidFill>
                  <a:schemeClr val="tx1"/>
                </a:solidFill>
                <a:latin typeface="Liberation Sans"/>
              </a:rPr>
              <a:t>Entrée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: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idDeck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 =« d1 »</a:t>
            </a:r>
            <a:endParaRPr lang="fr-FR" sz="13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300" dirty="0" err="1" smtClean="0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300" dirty="0" smtClean="0">
                <a:solidFill>
                  <a:schemeClr val="tx1"/>
                </a:solidFill>
                <a:latin typeface="Liberation Sans"/>
              </a:rPr>
              <a:t>"  (« d1 »)</a:t>
            </a:r>
            <a:endParaRPr lang="fr-FR" sz="1300" dirty="0">
              <a:solidFill>
                <a:schemeClr val="tx1"/>
              </a:solidFill>
              <a:latin typeface="Liberation Sans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7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5697"/>
          </a:xfrm>
        </p:spPr>
        <p:txBody>
          <a:bodyPr>
            <a:noAutofit/>
          </a:bodyPr>
          <a:lstStyle/>
          <a:p>
            <a:r>
              <a:rPr lang="fr-FR" dirty="0"/>
              <a:t>détruire une carte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75899" y="1345184"/>
            <a:ext cx="5220102" cy="5203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Titre :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Détruire Carte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Auteur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Description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est connecté.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Postconditions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La 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Le solde de l'utilisateur se voit incrémenté selon la nature de la carte détruite.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SÉQUENCE NOMINALE: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SN2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les cartes qui peuvent être détruites par l'utilisateur, toutes sauf les cartes « basique » que possède l'utilisateur dans sa collection. Une carte "commune" rapporte 2 joyaux, une carte "rare" rapporte 5 joyaux, 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80974CA-2D62-4A2E-A8D1-4A049B27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04513"/>
            <a:ext cx="5897077" cy="4591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SN3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« sélectionner une carte à détruire 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SN4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SN5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détruit 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SN6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SN7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décline.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ALTERNATIVES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souhaite détruite une autre carte en SN7,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A1.1</a:t>
            </a:r>
            <a:r>
              <a:rPr lang="fr-FR" sz="16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  Si la liste est vide le système affiche « Vous n'avez plus de carte à détruire »,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latin typeface="Liberation Sans"/>
              </a:rPr>
              <a:t>A1.2</a:t>
            </a:r>
            <a:r>
              <a:rPr lang="fr-FR" sz="1600" dirty="0" smtClean="0">
                <a:solidFill>
                  <a:schemeClr val="tx1"/>
                </a:solidFill>
                <a:latin typeface="Liberation Sans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 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EXCEPTIONS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annule la destruction d'une carte en SN4, fin de l'interaction.</a:t>
            </a:r>
          </a:p>
          <a:p>
            <a:pPr marL="0" indent="0">
              <a:buNone/>
            </a:pPr>
            <a:endParaRPr lang="fr-FR" sz="1400" dirty="0">
              <a:latin typeface="Liberation San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/>
              <a:t>détruire une carte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diagramme de séquence</a:t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16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16758"/>
          <a:stretch/>
        </p:blipFill>
        <p:spPr>
          <a:xfrm>
            <a:off x="2012853" y="1489339"/>
            <a:ext cx="8655971" cy="5137842"/>
          </a:xfrm>
        </p:spPr>
      </p:pic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Détruire une carte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7" y="1646807"/>
            <a:ext cx="5007080" cy="47288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TV01: Détruire une carte commune</a:t>
            </a:r>
          </a:p>
          <a:p>
            <a:pPr marL="0" indent="0">
              <a:buNone/>
            </a:pPr>
            <a:endParaRPr lang="fr-FR" sz="5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 Le joueur connecté souhaite détruite une carte commune « C06 », présente dans sa collection.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c</a:t>
            </a:r>
            <a:r>
              <a:rPr lang="fr-FR" sz="5600" dirty="0" smtClean="0">
                <a:solidFill>
                  <a:schemeClr val="tx1"/>
                </a:solidFill>
                <a:latin typeface="Liberation Sans"/>
              </a:rPr>
              <a:t>arte=« C06 »</a:t>
            </a: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1.    Le jour choisit « Détruire carte ».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2.    Le joueur sélectionne la carte « C06 » à détruire.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3.    Le joueur termine.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Le solde a été incrémenté de 2 joyaux car la carte détruite était une carte commune.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Visualiser la collection du joueur, la carte « C06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6210" y="1530060"/>
            <a:ext cx="4913790" cy="5190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Détruire une carte légendaire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Le joueur connecté souhaite détruite une carte légendaire « L12 », présente dans sa collection.	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carte=« L12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« Détruire carte ».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« L12 »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 de 20 joyaux car la carte détruite était une carte légendaire.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« L12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0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Détruire une carte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73694"/>
            <a:ext cx="4962692" cy="5073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TV03: Détruire 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 sélectionne la carte rare « R08 » de sa collection pour la détruire.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 </a:t>
            </a:r>
            <a:r>
              <a:rPr lang="fr-FR" sz="1400" dirty="0" smtClean="0">
                <a:solidFill>
                  <a:schemeClr val="tx1"/>
                </a:solidFill>
                <a:latin typeface="Liberation Sans"/>
              </a:rPr>
              <a:t>carte=« R08 »</a:t>
            </a:r>
            <a:endParaRPr lang="fr-FR" sz="1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"R08"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"R08"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incrémentée de 5 joyaux car la carte détruite était une carte rare.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"R08"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87483" y="1473694"/>
            <a:ext cx="5100221" cy="5172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TV04: Détruire 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connecté, souhaite détruire une carte mais annule l'opération.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--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choisit d'annuler.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collection n'a pas été changé, toutes les cartes sont présentes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du joueur n'a pas changé.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 pour vérifier que les cartes avant l’opération sont toujours présentes.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 pour vérifier que celui-ci n'a pas été modifié.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7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215686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Merci de votre écoute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61" y="1481970"/>
            <a:ext cx="10178322" cy="3818000"/>
          </a:xfrm>
        </p:spPr>
        <p:txBody>
          <a:bodyPr>
            <a:noAutofit/>
          </a:bodyPr>
          <a:lstStyle/>
          <a:p>
            <a:r>
              <a:rPr lang="fr-FR" sz="3200" dirty="0">
                <a:latin typeface="Liberation Sans"/>
              </a:rPr>
              <a:t> Présentation du projet</a:t>
            </a:r>
          </a:p>
          <a:p>
            <a:r>
              <a:rPr lang="fr-FR" sz="3200" dirty="0">
                <a:latin typeface="Liberation Sans"/>
              </a:rPr>
              <a:t> Description du produit</a:t>
            </a:r>
          </a:p>
          <a:p>
            <a:r>
              <a:rPr lang="fr-FR" sz="3200" dirty="0">
                <a:latin typeface="Liberation Sans"/>
              </a:rPr>
              <a:t> Diagramme de classe</a:t>
            </a:r>
          </a:p>
          <a:p>
            <a:r>
              <a:rPr lang="fr-FR" sz="3200" dirty="0">
                <a:latin typeface="Liberation Sans"/>
              </a:rPr>
              <a:t> Diagramme de cas d’utilisation</a:t>
            </a:r>
          </a:p>
          <a:p>
            <a:r>
              <a:rPr lang="fr-FR" sz="3200" dirty="0">
                <a:latin typeface="Liberation Sans"/>
              </a:rPr>
              <a:t> Acheter un emplacement deck ou un pack</a:t>
            </a:r>
          </a:p>
          <a:p>
            <a:r>
              <a:rPr lang="fr-FR" sz="3200" dirty="0">
                <a:latin typeface="Liberation Sans"/>
              </a:rPr>
              <a:t> Détruire une carte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873E4D9F-9DB9-4C6B-A8AA-862697D33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663">
            <a:off x="8358324" y="707646"/>
            <a:ext cx="1961347" cy="2852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98E59CCB-E449-4BD0-8755-D44D248C0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3771">
            <a:off x="7426682" y="4878712"/>
            <a:ext cx="1115081" cy="16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03" y="1586343"/>
            <a:ext cx="9890805" cy="461649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Alexia BOURMAUD</a:t>
            </a:r>
          </a:p>
          <a:p>
            <a:r>
              <a:rPr lang="fr-FR" dirty="0">
                <a:solidFill>
                  <a:schemeClr val="tx1"/>
                </a:solidFill>
              </a:rPr>
              <a:t>Vivien ROBERT</a:t>
            </a:r>
          </a:p>
          <a:p>
            <a:r>
              <a:rPr lang="fr-FR" dirty="0">
                <a:solidFill>
                  <a:schemeClr val="tx1"/>
                </a:solidFill>
              </a:rPr>
              <a:t>Louise MARCHAL</a:t>
            </a:r>
          </a:p>
          <a:p>
            <a:r>
              <a:rPr lang="fr-FR" dirty="0">
                <a:solidFill>
                  <a:schemeClr val="tx1"/>
                </a:solidFill>
              </a:rPr>
              <a:t>Nicolas BIZZOZZERO</a:t>
            </a:r>
          </a:p>
          <a:p>
            <a:r>
              <a:rPr lang="fr-FR" dirty="0">
                <a:solidFill>
                  <a:schemeClr val="tx1"/>
                </a:solidFill>
              </a:rPr>
              <a:t>Celia KHERFALLAH</a:t>
            </a:r>
          </a:p>
          <a:p>
            <a:r>
              <a:rPr lang="fr-FR" dirty="0">
                <a:solidFill>
                  <a:schemeClr val="tx1"/>
                </a:solidFill>
              </a:rPr>
              <a:t>Stieban FERNANDEZ</a:t>
            </a:r>
          </a:p>
          <a:p>
            <a:r>
              <a:rPr lang="fr-FR" dirty="0">
                <a:solidFill>
                  <a:schemeClr val="tx1"/>
                </a:solidFill>
              </a:rPr>
              <a:t>Marc-Vincent SEUANES</a:t>
            </a:r>
          </a:p>
          <a:p>
            <a:r>
              <a:rPr lang="fr-FR" dirty="0">
                <a:solidFill>
                  <a:schemeClr val="tx1"/>
                </a:solidFill>
              </a:rPr>
              <a:t>Robert ADOUM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Moyens de communication :</a:t>
            </a:r>
          </a:p>
          <a:p>
            <a:pPr marL="0" indent="0">
              <a:buNone/>
            </a:pPr>
            <a:r>
              <a:rPr lang="fr-FR" dirty="0"/>
              <a:t>Contact : support@zzardbli.com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846733"/>
            <a:ext cx="4426866" cy="1935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B226CC4E-CB5F-4374-A97F-1965E2C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4910751"/>
            <a:ext cx="590619" cy="628318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BB2E8091-8EB3-4221-BFB9-041C92153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1" y="4910311"/>
            <a:ext cx="630001" cy="6300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4973C571-4CB8-488C-8CCE-D917BA349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25" y="4910311"/>
            <a:ext cx="630373" cy="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="" xmlns:a16="http://schemas.microsoft.com/office/drawing/2014/main" id="{ABFBFD79-6105-4CC8-A734-ABC364FF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56" y="3285004"/>
            <a:ext cx="5171904" cy="221256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Jeu à deux joueurs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Liaison entre le joueur et le jeu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cartes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microtransactions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61B9EC13-2B51-447A-BE77-BF185213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4" y="1013528"/>
            <a:ext cx="6656109" cy="17219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19" y="2724372"/>
            <a:ext cx="3675294" cy="36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Diagramme de classe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="" xmlns:a16="http://schemas.microsoft.com/office/drawing/2014/main" id="{80A0C2FC-C8B8-45CD-83C7-802D50CA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62" y="961534"/>
            <a:ext cx="7465399" cy="5759941"/>
          </a:xfrm>
        </p:spPr>
      </p:pic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="" xmlns:a16="http://schemas.microsoft.com/office/drawing/2014/main" id="{F5C26E6C-2A4F-4833-B00B-A39314C2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5" y="993180"/>
            <a:ext cx="7137228" cy="5728295"/>
          </a:xfrm>
        </p:spPr>
      </p:pic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200" dirty="0"/>
              <a:t>Fiche détaillée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1251678" y="1870078"/>
            <a:ext cx="4800600" cy="4379802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Titre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Acheter un pack</a:t>
            </a:r>
            <a:endParaRPr lang="fr-FR" sz="1600" b="1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Acteur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Acheteur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Description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joueur achète un emplacement pour son deck ou un pack de cartes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est connecté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Postconditions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a moins d'argent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SÉQUENCE NOMINALE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"Boutique".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SN2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les packs disponibles ainsi que une option pour agrandir ses emplacements de decks.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SN3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choisit un pack.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647796" y="2285999"/>
            <a:ext cx="4800600" cy="3768571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SN4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la description du pack (contient 5 aléatoires dont une rare) ainsi que son prix (1,39€ ou 1.99€).      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SN5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"acheter".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SN6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demande confirmation de l'achat.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SN7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confirme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SN8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fait une demande d'autorisation pour ce débit.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SN9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ajoute l'achat au compte de l'acheteur.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SN10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Le système affiche "Voulez-vous effectuer un nouvel achat ?"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L'acheteur refuse.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2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8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1402" y="1472665"/>
            <a:ext cx="5060876" cy="4903013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8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ALTERNATIVES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infirme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    En SN7, l'acheteur refuse d'acheter le pack affiché.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A1.1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affiche "Annulation de l'achat"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A1.2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En SN5, l'acheteur n'appuie pas sur "achat"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 pas assez d'argent pour effectuer son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SN8, le solde de l'utilisateur est insuffisant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"Solde insuffisant".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SN4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4709" y="1472665"/>
            <a:ext cx="5425567" cy="4903013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A4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veut effectue un autre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SN12, l'acheteur acheter autre chose.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 un 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choisit un emplacement de deck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le prix de l'emplacement 			  (2€ ou 3$ chacun)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A5.2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SN5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8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EXCEPTIONS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</a:t>
            </a: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E1 :</a:t>
            </a: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annule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appuie sur retour ou annuler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Le système retourne au menu principal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1" y="6388302"/>
            <a:ext cx="2819399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Autofit/>
          </a:bodyPr>
          <a:lstStyle/>
          <a:p>
            <a:r>
              <a:rPr lang="fr-FR" dirty="0"/>
              <a:t>Acheter un PACK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/>
              <a:t>Diagramme de séquence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 b="7063"/>
          <a:stretch/>
        </p:blipFill>
        <p:spPr>
          <a:xfrm>
            <a:off x="2306509" y="1504120"/>
            <a:ext cx="8068660" cy="524195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3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966</TotalTime>
  <Words>960</Words>
  <Application>Microsoft Office PowerPoint</Application>
  <PresentationFormat>Grand écran</PresentationFormat>
  <Paragraphs>345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FreeSans</vt:lpstr>
      <vt:lpstr>Gill Sans MT</vt:lpstr>
      <vt:lpstr>Impact</vt:lpstr>
      <vt:lpstr>Liberation Sans</vt:lpstr>
      <vt:lpstr>Noto Sans CJK SC Regular</vt:lpstr>
      <vt:lpstr>Wingdings</vt:lpstr>
      <vt:lpstr>Badge</vt:lpstr>
      <vt:lpstr>STONEHEARTH</vt:lpstr>
      <vt:lpstr>Sommaire</vt:lpstr>
      <vt:lpstr>Présentation du projet</vt:lpstr>
      <vt:lpstr>Description du produit</vt:lpstr>
      <vt:lpstr>Diagramme de classe</vt:lpstr>
      <vt:lpstr>Diagramme de cas d’utilisation</vt:lpstr>
      <vt:lpstr>Acheter un PACK Fiche détaillée</vt:lpstr>
      <vt:lpstr>Acheter UN PACK Fiche détaillée</vt:lpstr>
      <vt:lpstr>Acheter un PACK Diagramme de séquence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détruire une carte Fiche détaillée</vt:lpstr>
      <vt:lpstr>détruire une carte diagramme de séquence </vt:lpstr>
      <vt:lpstr>Détruire une carte test de validation</vt:lpstr>
      <vt:lpstr>Détruire une carte Test de validation</vt:lpstr>
      <vt:lpstr>Merci de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117</cp:revision>
  <dcterms:created xsi:type="dcterms:W3CDTF">2017-10-17T10:18:20Z</dcterms:created>
  <dcterms:modified xsi:type="dcterms:W3CDTF">2017-10-23T18:49:22Z</dcterms:modified>
</cp:coreProperties>
</file>