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5" r:id="rId10"/>
    <p:sldId id="266" r:id="rId11"/>
    <p:sldId id="262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20/10/2017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20/10/2017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20/10/2017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2A24B82-42CA-45CD-ADA1-19E4A30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9" y="1483454"/>
            <a:ext cx="10318418" cy="2767934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88" y="5744816"/>
            <a:ext cx="3162025" cy="881733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862469" y="4036128"/>
            <a:ext cx="6480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par </a:t>
            </a:r>
            <a:r>
              <a:rPr lang="fr-FR" sz="4400" dirty="0">
                <a:latin typeface="+mj-lt"/>
              </a:rPr>
              <a:t>ZZARDBLI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=""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9029975" y="5744816"/>
            <a:ext cx="3162025" cy="88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Celia 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/>
              <a:t>Marc-Vincent </a:t>
            </a:r>
            <a:r>
              <a:rPr lang="fr-FR" dirty="0" smtClean="0"/>
              <a:t>SEUANES</a:t>
            </a:r>
            <a:endParaRPr lang="fr-FR" dirty="0"/>
          </a:p>
          <a:p>
            <a:r>
              <a:rPr lang="fr-FR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20/10/2017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98" y="329307"/>
            <a:ext cx="1680548" cy="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smtClean="0"/>
              <a:t>Test de validation :</a:t>
            </a:r>
            <a:br>
              <a:rPr lang="fr-FR" sz="4000" dirty="0" smtClean="0"/>
            </a:br>
            <a:r>
              <a:rPr lang="fr-FR" sz="4400" dirty="0"/>
              <a:t>Acheter un emplacement </a:t>
            </a:r>
            <a:r>
              <a:rPr lang="fr-FR" sz="4400" dirty="0" err="1"/>
              <a:t>deck</a:t>
            </a:r>
            <a:r>
              <a:rPr lang="fr-FR" sz="4400" dirty="0"/>
              <a:t> ou un </a:t>
            </a:r>
            <a:r>
              <a:rPr lang="fr-FR" sz="4400" dirty="0" err="1" smtClean="0"/>
              <a:t>pacK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2172831"/>
            <a:ext cx="4800600" cy="42028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 smtClean="0"/>
              <a:t>Test de validation 01</a:t>
            </a:r>
            <a:r>
              <a:rPr lang="fr-FR" dirty="0" smtClean="0"/>
              <a:t>: </a:t>
            </a:r>
            <a:r>
              <a:rPr lang="fr-FR" dirty="0"/>
              <a:t>Acheter un pack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Contexte </a:t>
            </a:r>
            <a:r>
              <a:rPr lang="fr-FR" dirty="0" smtClean="0"/>
              <a:t>: </a:t>
            </a:r>
            <a:r>
              <a:rPr lang="fr-FR" dirty="0"/>
              <a:t>"</a:t>
            </a:r>
            <a:r>
              <a:rPr lang="fr-FR" dirty="0" err="1"/>
              <a:t>yann</a:t>
            </a:r>
            <a:r>
              <a:rPr lang="fr-FR" dirty="0"/>
              <a:t>" est connecté, il a de l'argent sur son compte en banque, Il a rentré ses coordonnées bancaires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1:  Le joueur choisit son pack</a:t>
            </a:r>
          </a:p>
          <a:p>
            <a:pPr marL="0" indent="0">
              <a:buNone/>
            </a:pPr>
            <a:r>
              <a:rPr lang="fr-FR" dirty="0"/>
              <a:t>2.  Le joueur appuie sur 'acheter'</a:t>
            </a:r>
          </a:p>
          <a:p>
            <a:pPr marL="0" indent="0">
              <a:buNone/>
            </a:pPr>
            <a:r>
              <a:rPr lang="fr-FR" dirty="0"/>
              <a:t>3.  Le joueur confirme son achat</a:t>
            </a:r>
          </a:p>
          <a:p>
            <a:pPr marL="457200" indent="-457200">
              <a:buAutoNum type="arabicPeriod" startAt="4"/>
            </a:pPr>
            <a:r>
              <a:rPr lang="fr-FR" dirty="0" smtClean="0"/>
              <a:t>Le </a:t>
            </a:r>
            <a:r>
              <a:rPr lang="fr-FR" dirty="0"/>
              <a:t>joueur refuse un second </a:t>
            </a:r>
            <a:r>
              <a:rPr lang="fr-FR" dirty="0" smtClean="0"/>
              <a:t>achat</a:t>
            </a:r>
          </a:p>
          <a:p>
            <a:pPr marL="457200" indent="-457200">
              <a:buAutoNum type="arabicPeriod" startAt="4"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Résultat attendu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    -&gt; Le joueur a bien été débité de la bonne somme</a:t>
            </a:r>
          </a:p>
          <a:p>
            <a:pPr marL="0" indent="0">
              <a:buNone/>
            </a:pPr>
            <a:r>
              <a:rPr lang="fr-FR" dirty="0"/>
              <a:t>    -&gt; Le joueur a bien reçu au moins une carte</a:t>
            </a:r>
          </a:p>
          <a:p>
            <a:pPr marL="0" indent="0">
              <a:buNone/>
            </a:pPr>
            <a:r>
              <a:rPr lang="fr-FR" dirty="0"/>
              <a:t>    -&gt; Le pack contient bien au moins une carte rare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47796" y="2172831"/>
            <a:ext cx="4800600" cy="373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 smtClean="0"/>
              <a:t>Moyen de validation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-&gt; Vérifier sur son compte ne banque qu'il a bien été débité de la bonne somme</a:t>
            </a:r>
          </a:p>
          <a:p>
            <a:pPr marL="0" indent="0">
              <a:buNone/>
            </a:pPr>
            <a:r>
              <a:rPr lang="fr-FR" dirty="0"/>
              <a:t>    -&gt; Vérifier que le joueur a bien reçu ses cartes</a:t>
            </a:r>
          </a:p>
          <a:p>
            <a:pPr marL="0" indent="0">
              <a:buNone/>
            </a:pPr>
            <a:r>
              <a:rPr lang="fr-FR" dirty="0"/>
              <a:t>    -&gt; </a:t>
            </a:r>
            <a:r>
              <a:rPr lang="fr-FR" dirty="0" smtClean="0"/>
              <a:t>Vérifier </a:t>
            </a:r>
            <a:r>
              <a:rPr lang="fr-FR" dirty="0"/>
              <a:t>que le joueur a bien reçu au moins une carte rare.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Test de validation 02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85100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Fiche </a:t>
            </a:r>
            <a:r>
              <a:rPr lang="fr-FR" sz="3200" dirty="0" smtClean="0"/>
              <a:t>détaillée </a:t>
            </a:r>
            <a:r>
              <a:rPr lang="fr-FR" sz="3200" dirty="0" smtClean="0"/>
              <a:t>:</a:t>
            </a:r>
            <a:br>
              <a:rPr lang="fr-FR" sz="3200" dirty="0" smtClean="0"/>
            </a:br>
            <a:r>
              <a:rPr lang="fr-FR" sz="3200" dirty="0" smtClean="0"/>
              <a:t>détruire carte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6704" y="841972"/>
            <a:ext cx="10633295" cy="56131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Titre: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DetruireCarte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Auteur</a:t>
            </a:r>
            <a:r>
              <a:rPr lang="fr-FR" sz="1500" dirty="0">
                <a:solidFill>
                  <a:schemeClr val="tx1"/>
                </a:solidFill>
              </a:rPr>
              <a:t>: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Description</a:t>
            </a:r>
            <a:r>
              <a:rPr lang="fr-FR" sz="1500" dirty="0">
                <a:solidFill>
                  <a:schemeClr val="tx1"/>
                </a:solidFill>
              </a:rPr>
              <a:t>: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 err="1">
                <a:solidFill>
                  <a:schemeClr val="tx1"/>
                </a:solidFill>
              </a:rPr>
              <a:t>Pré-condition</a:t>
            </a:r>
            <a:r>
              <a:rPr lang="fr-FR" sz="1500" dirty="0">
                <a:solidFill>
                  <a:schemeClr val="tx1"/>
                </a:solidFill>
              </a:rPr>
              <a:t>: L'utilisateur est connecté.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 smtClean="0">
                <a:solidFill>
                  <a:schemeClr val="tx1"/>
                </a:solidFill>
              </a:rPr>
              <a:t>Séquence nominale</a:t>
            </a:r>
            <a:r>
              <a:rPr lang="fr-FR" sz="1500" dirty="0" smtClean="0">
                <a:solidFill>
                  <a:schemeClr val="tx1"/>
                </a:solidFill>
              </a:rPr>
              <a:t>: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1. 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2. Le système affiche les cartes qui peuvent être détruites par l'utilisateur, </a:t>
            </a:r>
            <a:r>
              <a:rPr lang="fr-FR" sz="1500" dirty="0" smtClean="0">
                <a:solidFill>
                  <a:schemeClr val="tx1"/>
                </a:solidFill>
              </a:rPr>
              <a:t>toutes sauf les cartes " basique </a:t>
            </a:r>
            <a:r>
              <a:rPr lang="fr-FR" sz="1500" dirty="0">
                <a:solidFill>
                  <a:schemeClr val="tx1"/>
                </a:solidFill>
              </a:rPr>
              <a:t>"</a:t>
            </a:r>
            <a:r>
              <a:rPr lang="fr-FR" sz="1500" dirty="0" smtClean="0">
                <a:solidFill>
                  <a:schemeClr val="tx1"/>
                </a:solidFill>
              </a:rPr>
              <a:t> que </a:t>
            </a:r>
            <a:r>
              <a:rPr lang="fr-FR" sz="1500" dirty="0">
                <a:solidFill>
                  <a:schemeClr val="tx1"/>
                </a:solidFill>
              </a:rPr>
              <a:t>possède </a:t>
            </a:r>
            <a:endParaRPr lang="fr-FR" sz="15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 </a:t>
            </a:r>
            <a:r>
              <a:rPr lang="fr-FR" sz="1500" dirty="0" smtClean="0">
                <a:solidFill>
                  <a:schemeClr val="tx1"/>
                </a:solidFill>
              </a:rPr>
              <a:t>  l'utilisateur </a:t>
            </a:r>
            <a:r>
              <a:rPr lang="fr-FR" sz="1500" dirty="0">
                <a:solidFill>
                  <a:schemeClr val="tx1"/>
                </a:solidFill>
              </a:rPr>
              <a:t>dans sa collection.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</a:t>
            </a:r>
            <a:r>
              <a:rPr lang="fr-FR" sz="1500" dirty="0" smtClean="0">
                <a:solidFill>
                  <a:schemeClr val="tx1"/>
                </a:solidFill>
              </a:rPr>
              <a:t>   </a:t>
            </a:r>
            <a:r>
              <a:rPr lang="fr-FR" sz="1500" dirty="0">
                <a:solidFill>
                  <a:schemeClr val="tx1"/>
                </a:solidFill>
              </a:rPr>
              <a:t>Une carte "commune" rapporte 2 joyaux, une carte "rare" rapporte 5 joyaux</a:t>
            </a:r>
            <a:r>
              <a:rPr lang="fr-FR" sz="1500" dirty="0" smtClean="0">
                <a:solidFill>
                  <a:schemeClr val="tx1"/>
                </a:solidFill>
              </a:rPr>
              <a:t>, </a:t>
            </a:r>
            <a:r>
              <a:rPr lang="fr-FR" sz="1500" dirty="0">
                <a:solidFill>
                  <a:schemeClr val="tx1"/>
                </a:solidFill>
              </a:rPr>
              <a:t>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3. Le système affiche "sélectionner une carte à détruire".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4. 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5. Le système </a:t>
            </a:r>
            <a:r>
              <a:rPr lang="fr-FR" sz="1500" dirty="0" smtClean="0">
                <a:solidFill>
                  <a:schemeClr val="tx1"/>
                </a:solidFill>
              </a:rPr>
              <a:t>détruit </a:t>
            </a:r>
            <a:r>
              <a:rPr lang="fr-FR" sz="1500" dirty="0">
                <a:solidFill>
                  <a:schemeClr val="tx1"/>
                </a:solidFill>
              </a:rPr>
              <a:t>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6. 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7. L'utilisateur décline</a:t>
            </a:r>
            <a:r>
              <a:rPr lang="fr-FR" sz="1500" dirty="0" smtClean="0">
                <a:solidFill>
                  <a:schemeClr val="tx1"/>
                </a:solidFill>
              </a:rPr>
              <a:t>.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Post-condition</a:t>
            </a:r>
            <a:r>
              <a:rPr lang="fr-FR" sz="1500" dirty="0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smtClean="0">
                <a:solidFill>
                  <a:schemeClr val="tx1"/>
                </a:solidFill>
              </a:rPr>
              <a:t>	La </a:t>
            </a:r>
            <a:r>
              <a:rPr lang="fr-FR" sz="1500" dirty="0">
                <a:solidFill>
                  <a:schemeClr val="tx1"/>
                </a:solidFill>
              </a:rPr>
              <a:t>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smtClean="0">
                <a:solidFill>
                  <a:schemeClr val="tx1"/>
                </a:solidFill>
              </a:rPr>
              <a:t>	Le </a:t>
            </a:r>
            <a:r>
              <a:rPr lang="fr-FR" sz="1500" dirty="0">
                <a:solidFill>
                  <a:schemeClr val="tx1"/>
                </a:solidFill>
              </a:rPr>
              <a:t>solde de l'utilisateur se voit </a:t>
            </a:r>
            <a:r>
              <a:rPr lang="fr-FR" sz="1500" dirty="0" smtClean="0">
                <a:solidFill>
                  <a:schemeClr val="tx1"/>
                </a:solidFill>
              </a:rPr>
              <a:t>incrémenté </a:t>
            </a:r>
            <a:r>
              <a:rPr lang="fr-FR" sz="1500" dirty="0">
                <a:solidFill>
                  <a:schemeClr val="tx1"/>
                </a:solidFill>
              </a:rPr>
              <a:t>selon la nature de la carte </a:t>
            </a:r>
            <a:r>
              <a:rPr lang="fr-FR" sz="1500" dirty="0" smtClean="0">
                <a:solidFill>
                  <a:schemeClr val="tx1"/>
                </a:solidFill>
              </a:rPr>
              <a:t>détruite.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Alternatives</a:t>
            </a:r>
            <a:r>
              <a:rPr lang="fr-FR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A1. L'utilisateur souhaite </a:t>
            </a:r>
            <a:r>
              <a:rPr lang="fr-FR" sz="1500" dirty="0" smtClean="0">
                <a:solidFill>
                  <a:schemeClr val="tx1"/>
                </a:solidFill>
              </a:rPr>
              <a:t>détruite </a:t>
            </a:r>
            <a:r>
              <a:rPr lang="fr-FR" sz="1500" dirty="0">
                <a:solidFill>
                  <a:schemeClr val="tx1"/>
                </a:solidFill>
              </a:rPr>
              <a:t>une autre carte en SN11,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A2.1 Si la liste est vide le système affiche "Vous n'avez plus de carte à détruire",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A2.2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 smtClean="0">
                <a:solidFill>
                  <a:schemeClr val="tx1"/>
                </a:solidFill>
              </a:rPr>
              <a:t>Exceptions</a:t>
            </a:r>
            <a:r>
              <a:rPr lang="fr-FR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E1. L'utilisateur annule la destruction d'une carte en SN4, fin de l'interaction</a:t>
            </a:r>
            <a:r>
              <a:rPr lang="fr-FR" sz="1500" dirty="0" smtClean="0">
                <a:solidFill>
                  <a:schemeClr val="tx1"/>
                </a:solidFill>
              </a:rPr>
              <a:t>.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 smtClean="0"/>
              <a:t>diagramme </a:t>
            </a:r>
            <a:r>
              <a:rPr lang="fr-FR" sz="3200" dirty="0"/>
              <a:t>de séquence :</a:t>
            </a:r>
            <a:br>
              <a:rPr lang="fr-FR" sz="3200" dirty="0"/>
            </a:br>
            <a:r>
              <a:rPr lang="fr-FR" sz="3200" dirty="0"/>
              <a:t>détruire </a:t>
            </a:r>
            <a:r>
              <a:rPr lang="fr-FR" sz="3200" dirty="0" smtClean="0"/>
              <a:t>carte</a:t>
            </a:r>
            <a:r>
              <a:rPr lang="fr-FR" sz="3200" dirty="0"/>
              <a:t/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720158"/>
            <a:ext cx="8655971" cy="5137842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Test de validation :</a:t>
            </a:r>
            <a:br>
              <a:rPr lang="fr-FR" sz="4000" dirty="0" smtClean="0"/>
            </a:br>
            <a:r>
              <a:rPr lang="fr-FR" sz="4000" dirty="0" smtClean="0"/>
              <a:t>Détruire carte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u="sng" dirty="0" smtClean="0"/>
              <a:t>Test de validation </a:t>
            </a:r>
            <a:r>
              <a:rPr lang="fr-FR" dirty="0" smtClean="0"/>
              <a:t>: </a:t>
            </a:r>
            <a:r>
              <a:rPr lang="fr-FR" dirty="0"/>
              <a:t>Détruire une carte.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Contexte :</a:t>
            </a:r>
            <a:r>
              <a:rPr lang="fr-FR" dirty="0" smtClean="0"/>
              <a:t> </a:t>
            </a:r>
            <a:r>
              <a:rPr lang="fr-FR" dirty="0"/>
              <a:t>Le joueur connecté sélectionne la carte rare dragon de sa collection pour la détruire.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Entrée: --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1.Le jour choisit "Détruire carte".</a:t>
            </a:r>
          </a:p>
          <a:p>
            <a:pPr marL="0" indent="0">
              <a:buNone/>
            </a:pPr>
            <a:r>
              <a:rPr lang="fr-FR" dirty="0"/>
              <a:t>2.Le joueur sélectionne une carte à détruire.</a:t>
            </a:r>
          </a:p>
          <a:p>
            <a:pPr marL="0" indent="0">
              <a:buNone/>
            </a:pPr>
            <a:r>
              <a:rPr lang="fr-FR" dirty="0"/>
              <a:t>3.Le joueur termine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u="sng" dirty="0" smtClean="0"/>
              <a:t>Résultat attendu :</a:t>
            </a:r>
          </a:p>
          <a:p>
            <a:pPr marL="0" indent="0">
              <a:buNone/>
            </a:pPr>
            <a:r>
              <a:rPr lang="fr-FR" dirty="0" smtClean="0"/>
              <a:t>1.La </a:t>
            </a:r>
            <a:r>
              <a:rPr lang="fr-FR" dirty="0"/>
              <a:t>carte n'est plus présente dans la collection.</a:t>
            </a:r>
          </a:p>
          <a:p>
            <a:pPr marL="0" indent="0">
              <a:buNone/>
            </a:pPr>
            <a:r>
              <a:rPr lang="fr-FR" dirty="0"/>
              <a:t>2.Le solde a été incrémenté de 20 joyaux car la carte détruite était une carte rare.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Moyen de vérification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1.Visualiser la collection du joueur, la carte Rare Dragon n'y figure plus.</a:t>
            </a:r>
          </a:p>
          <a:p>
            <a:pPr marL="0" indent="0">
              <a:buNone/>
            </a:pPr>
            <a:r>
              <a:rPr lang="fr-FR" dirty="0"/>
              <a:t>2.Affiche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Merci pour votre écoute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2543"/>
            <a:ext cx="10178322" cy="3673720"/>
          </a:xfrm>
        </p:spPr>
        <p:txBody>
          <a:bodyPr>
            <a:noAutofit/>
          </a:bodyPr>
          <a:lstStyle/>
          <a:p>
            <a:r>
              <a:rPr lang="fr-FR" sz="3200" dirty="0"/>
              <a:t>Présentation du groupe</a:t>
            </a:r>
          </a:p>
          <a:p>
            <a:r>
              <a:rPr lang="fr-FR" sz="3200" dirty="0"/>
              <a:t>Description du </a:t>
            </a:r>
            <a:r>
              <a:rPr lang="fr-FR" sz="3200" dirty="0" smtClean="0"/>
              <a:t>produit</a:t>
            </a:r>
            <a:endParaRPr lang="fr-FR" sz="3200" dirty="0"/>
          </a:p>
          <a:p>
            <a:r>
              <a:rPr lang="fr-FR" sz="3200" dirty="0"/>
              <a:t>Diagramme de classe</a:t>
            </a:r>
          </a:p>
          <a:p>
            <a:r>
              <a:rPr lang="fr-FR" sz="3200" dirty="0"/>
              <a:t>Diagramme de cas d’utilisation</a:t>
            </a:r>
          </a:p>
          <a:p>
            <a:r>
              <a:rPr lang="fr-FR" sz="3200" dirty="0"/>
              <a:t>Fiche détaillée</a:t>
            </a:r>
          </a:p>
          <a:p>
            <a:r>
              <a:rPr lang="fr-FR" sz="3200" dirty="0"/>
              <a:t>Diagramme de séquence</a:t>
            </a:r>
          </a:p>
          <a:p>
            <a:r>
              <a:rPr lang="fr-FR" sz="3200" dirty="0"/>
              <a:t>Test de validation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3945"/>
            <a:ext cx="10178322" cy="419564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</a:t>
            </a:r>
            <a:r>
              <a:rPr lang="fr-FR" dirty="0" smtClean="0"/>
              <a:t>BIZZOZZERO</a:t>
            </a:r>
          </a:p>
          <a:p>
            <a:r>
              <a:rPr lang="fr-FR" dirty="0" smtClean="0"/>
              <a:t>Celia </a:t>
            </a:r>
            <a:r>
              <a:rPr lang="fr-FR" dirty="0"/>
              <a:t>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 smtClean="0"/>
              <a:t>Marc-Vincent SEUANES</a:t>
            </a:r>
            <a:endParaRPr lang="fr-FR" dirty="0"/>
          </a:p>
          <a:p>
            <a:r>
              <a:rPr lang="fr-FR" dirty="0"/>
              <a:t>Robert </a:t>
            </a:r>
            <a:r>
              <a:rPr lang="fr-FR" dirty="0" smtClean="0"/>
              <a:t>ADOUM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Moyen de communication :  </a:t>
            </a:r>
            <a:r>
              <a:rPr lang="fr-FR" dirty="0"/>
              <a:t>F</a:t>
            </a:r>
            <a:r>
              <a:rPr lang="fr-FR" dirty="0" smtClean="0"/>
              <a:t>acebook, </a:t>
            </a:r>
            <a:r>
              <a:rPr lang="fr-FR" dirty="0" err="1"/>
              <a:t>G</a:t>
            </a:r>
            <a:r>
              <a:rPr lang="fr-FR" dirty="0" err="1" smtClean="0"/>
              <a:t>ithub</a:t>
            </a:r>
            <a:r>
              <a:rPr lang="fr-FR" dirty="0" smtClean="0"/>
              <a:t>, Google </a:t>
            </a:r>
            <a:r>
              <a:rPr lang="fr-FR" dirty="0" smtClean="0"/>
              <a:t>Groups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88" y="2030546"/>
            <a:ext cx="5655606" cy="24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</a:t>
            </a:r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9B1E1B-C651-4A44-B0D7-1CB590D2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38669"/>
            <a:ext cx="10178322" cy="20409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Jeu à deux joueurs</a:t>
            </a:r>
            <a:endParaRPr lang="fr-FR" sz="2400" dirty="0"/>
          </a:p>
          <a:p>
            <a:r>
              <a:rPr lang="fr-FR" sz="2400" dirty="0"/>
              <a:t>Liaison entre le client et le jeu</a:t>
            </a:r>
            <a:endParaRPr lang="fr-FR" sz="2400" dirty="0" smtClean="0"/>
          </a:p>
          <a:p>
            <a:r>
              <a:rPr lang="fr-FR" sz="2400" dirty="0" smtClean="0"/>
              <a:t>Gestio</a:t>
            </a:r>
            <a:r>
              <a:rPr lang="fr-FR" sz="2400" dirty="0" smtClean="0"/>
              <a:t>n des cartes</a:t>
            </a:r>
            <a:endParaRPr lang="fr-FR" dirty="0" smtClean="0"/>
          </a:p>
          <a:p>
            <a:pPr lvl="1"/>
            <a:endParaRPr lang="fr-FR" sz="2000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58" y="1806275"/>
            <a:ext cx="5104762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7" y="646386"/>
            <a:ext cx="10212827" cy="638301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 classe</a:t>
            </a:r>
            <a:endParaRPr lang="fr-FR" sz="4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t="-65" r="12802" b="6846"/>
          <a:stretch/>
        </p:blipFill>
        <p:spPr>
          <a:xfrm>
            <a:off x="1407646" y="1033475"/>
            <a:ext cx="8984225" cy="58245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100342"/>
            <a:ext cx="10172700" cy="1493517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Fiche détaillée </a:t>
            </a:r>
            <a:r>
              <a:rPr lang="fr-FR" sz="3600" dirty="0" smtClean="0"/>
              <a:t>: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Acheter un emplacement deck ou un pack</a:t>
            </a:r>
            <a:endParaRPr lang="fr-FR" sz="36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869133" y="1330858"/>
            <a:ext cx="5754645" cy="5205743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Acheter emplacement Deck/Pack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joueur achète un emplacement pour son </a:t>
            </a:r>
            <a:r>
              <a:rPr lang="fr-FR" sz="1400" dirty="0" err="1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deck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 smtClean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</a:t>
            </a: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Post-condition: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SN1: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SN2:   Le système affiche les packs disponibles ainsi que une option pour 		       agrandir ses emplacements de </a:t>
            </a:r>
            <a:r>
              <a:rPr lang="fr-FR" sz="1400" dirty="0" err="1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decks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SN3: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SN4:   Le système affiche la description du pack (contient 5 aléatoires dont une     	       rare) ainsi que son prix (1,39€ ou 1.99$).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SN5: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SN6: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6633864" y="1330859"/>
            <a:ext cx="4800600" cy="4574641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SN7: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SN8: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SN9: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SN10: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SN11: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A1: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	A1.1) 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	A1.2)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/>
              <a:t>Fiche détaillée :</a:t>
            </a:r>
            <a:br>
              <a:rPr lang="fr-FR" sz="4000" dirty="0"/>
            </a:br>
            <a:r>
              <a:rPr lang="fr-FR" sz="4000" dirty="0"/>
              <a:t>Acheter un emplacement </a:t>
            </a:r>
            <a:r>
              <a:rPr lang="fr-FR" sz="4000" dirty="0" err="1"/>
              <a:t>deck</a:t>
            </a:r>
            <a:r>
              <a:rPr lang="fr-FR" sz="4000" dirty="0"/>
              <a:t> ou un </a:t>
            </a:r>
            <a:r>
              <a:rPr lang="fr-FR" sz="4000" dirty="0" smtClean="0"/>
              <a:t>pack (2)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089679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A2: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A3: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A3.1: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A3.2:  Le système retourne en SN4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A4: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</a:t>
            </a:r>
            <a:r>
              <a:rPr lang="fr-FR" sz="1400" dirty="0" smtClean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SN2</a:t>
            </a: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83105" y="2286000"/>
            <a:ext cx="5165291" cy="408967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A5: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En SN3, l'acheteur choisit un emplacement de </a:t>
            </a:r>
            <a:r>
              <a:rPr lang="fr-FR" sz="1400" dirty="0" err="1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deck</a:t>
            </a: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A5.1: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A5.2: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E1: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   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   Le système retourne au menu principal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20/10/2017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Diagramme de classe : </a:t>
            </a:r>
            <a:br>
              <a:rPr lang="fr-FR" sz="4000" dirty="0" smtClean="0"/>
            </a:br>
            <a:r>
              <a:rPr lang="fr-FR" sz="4000" dirty="0"/>
              <a:t>Acheter un emplacement </a:t>
            </a:r>
            <a:r>
              <a:rPr lang="fr-FR" sz="4000" dirty="0" err="1"/>
              <a:t>deck</a:t>
            </a:r>
            <a:r>
              <a:rPr lang="fr-FR" sz="4000" dirty="0"/>
              <a:t> ou un pack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1841611" y="1504120"/>
            <a:ext cx="8068660" cy="52419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20/10/2017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317</TotalTime>
  <Words>537</Words>
  <Application>Microsoft Office PowerPoint</Application>
  <PresentationFormat>Grand écran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Badge</vt:lpstr>
      <vt:lpstr>StoneHeartH</vt:lpstr>
      <vt:lpstr>Sommaire</vt:lpstr>
      <vt:lpstr>Présentation du groupe</vt:lpstr>
      <vt:lpstr>Description du produit</vt:lpstr>
      <vt:lpstr>Diagramme de classe</vt:lpstr>
      <vt:lpstr>Diagramme de cas d’utilisation</vt:lpstr>
      <vt:lpstr>Fiche détaillée : Acheter un emplacement deck ou un pack</vt:lpstr>
      <vt:lpstr>Fiche détaillée : Acheter un emplacement deck ou un pack (2)</vt:lpstr>
      <vt:lpstr>Diagramme de classe :  Acheter un emplacement deck ou un pack</vt:lpstr>
      <vt:lpstr>Test de validation : Acheter un emplacement deck ou un pacK</vt:lpstr>
      <vt:lpstr>Fiche détaillée : détruire carte </vt:lpstr>
      <vt:lpstr>diagramme de séquence : détruire carte </vt:lpstr>
      <vt:lpstr>Test de validation : Détruire carte</vt:lpstr>
      <vt:lpstr>Merci pour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36</cp:revision>
  <dcterms:created xsi:type="dcterms:W3CDTF">2017-10-17T10:18:20Z</dcterms:created>
  <dcterms:modified xsi:type="dcterms:W3CDTF">2017-10-20T14:59:28Z</dcterms:modified>
</cp:coreProperties>
</file>