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5BE7-0936-42BD-88DD-8E631A439134}" type="datetimeFigureOut">
              <a:rPr lang="fr-FR" smtClean="0"/>
              <a:t>19/10/2017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CD745-472C-4121-89FC-B5D2F3529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09858-30D4-45AB-86DE-E614756CB182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5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CA93-0BA0-464D-973C-09282D37B2AD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5A3-CD8E-4319-A00A-166318085CFA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DB3EEE-0573-422E-83EB-A17F75FA2A5D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4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19/10/2017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0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E75B-EA2B-4EC0-94D9-2C72F3C247DE}" type="datetime1">
              <a:rPr lang="fr-FR" smtClean="0"/>
              <a:t>19/10/2017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64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5C8-A500-44FA-8C56-4A868313919D}" type="datetime1">
              <a:rPr lang="fr-FR" smtClean="0"/>
              <a:t>19/10/2017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406-907E-412B-A99B-8D8C0CB55C02}" type="datetime1">
              <a:rPr lang="fr-FR" smtClean="0"/>
              <a:t>19/10/2017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9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863F08-B8AC-4AD6-A546-D59C4BF35E70}" type="datetime1">
              <a:rPr lang="fr-FR" smtClean="0"/>
              <a:t>19/10/2017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209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78E2868-9E91-4049-938C-5036A8BF9F2B}" type="datetime1">
              <a:rPr lang="fr-FR" smtClean="0"/>
              <a:t>19/10/2017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4618F7-44F1-4989-9F51-574A4709CD9B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8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2A24B82-42CA-45CD-ADA1-19E4A300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219" y="1483454"/>
            <a:ext cx="10318418" cy="2767934"/>
          </a:xfrm>
        </p:spPr>
        <p:txBody>
          <a:bodyPr/>
          <a:lstStyle/>
          <a:p>
            <a:r>
              <a:rPr lang="fr-FR" dirty="0" err="1"/>
              <a:t>StoneHeart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F37375B-B60F-425C-BFFC-82940BA0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88" y="5744816"/>
            <a:ext cx="3162025" cy="881733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Alexia BOURMAUD</a:t>
            </a:r>
          </a:p>
          <a:p>
            <a:r>
              <a:rPr lang="fr-FR" dirty="0"/>
              <a:t>Vivien ROBERT</a:t>
            </a:r>
          </a:p>
          <a:p>
            <a:r>
              <a:rPr lang="fr-FR" dirty="0"/>
              <a:t>Louise MARCHAL</a:t>
            </a:r>
          </a:p>
          <a:p>
            <a:r>
              <a:rPr lang="fr-FR" dirty="0"/>
              <a:t>Nicolas BIZZOZZERO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FC1A2BF-93E2-4C32-95F8-0C7116221A83}"/>
              </a:ext>
            </a:extLst>
          </p:cNvPr>
          <p:cNvSpPr txBox="1"/>
          <p:nvPr/>
        </p:nvSpPr>
        <p:spPr>
          <a:xfrm>
            <a:off x="2862469" y="4036128"/>
            <a:ext cx="6480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par </a:t>
            </a:r>
            <a:r>
              <a:rPr lang="fr-FR" sz="4400" dirty="0">
                <a:latin typeface="+mj-lt"/>
              </a:rPr>
              <a:t>ZZARDBLI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xmlns="" id="{0697245A-1669-415C-A066-5404AB58FDC2}"/>
              </a:ext>
            </a:extLst>
          </p:cNvPr>
          <p:cNvSpPr txBox="1">
            <a:spLocks/>
          </p:cNvSpPr>
          <p:nvPr/>
        </p:nvSpPr>
        <p:spPr>
          <a:xfrm>
            <a:off x="9029975" y="5744816"/>
            <a:ext cx="3162025" cy="889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Celia KHERFALLAH</a:t>
            </a:r>
          </a:p>
          <a:p>
            <a:r>
              <a:rPr lang="fr-FR" dirty="0"/>
              <a:t>Stieban FERNANDEZ</a:t>
            </a:r>
          </a:p>
          <a:p>
            <a:r>
              <a:rPr lang="fr-FR" dirty="0"/>
              <a:t>Marc-Vincent BEREIRA</a:t>
            </a:r>
          </a:p>
          <a:p>
            <a:r>
              <a:rPr lang="fr-FR" dirty="0"/>
              <a:t>Robert ADOUM</a:t>
            </a:r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297F05EB-B7D5-4A07-B5ED-0F2796E5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4CA-B404-4A0F-93F7-FE6C3EBD90AE}" type="datetime1">
              <a:rPr lang="fr-FR" smtClean="0"/>
              <a:t>19/10/2017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40F2CCAF-6658-4659-9A16-029471F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7EB7689-8413-4700-8170-1D2FACAAD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98" y="329307"/>
            <a:ext cx="1680548" cy="6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85DEC1-3319-4242-A9FD-D8C4CB3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5251"/>
            <a:ext cx="10178322" cy="149213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851DD03-D7A3-4FEE-9006-66F178B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05873"/>
            <a:ext cx="10178322" cy="3673720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du groupe</a:t>
            </a:r>
          </a:p>
          <a:p>
            <a:r>
              <a:rPr lang="fr-FR" sz="2400" dirty="0"/>
              <a:t>Description du sujet STONEHEART</a:t>
            </a:r>
          </a:p>
          <a:p>
            <a:r>
              <a:rPr lang="fr-FR" sz="2400" dirty="0"/>
              <a:t>Diagramme de classe</a:t>
            </a:r>
          </a:p>
          <a:p>
            <a:r>
              <a:rPr lang="fr-FR" sz="2400" dirty="0"/>
              <a:t>Diagramme de cas d’utilisation</a:t>
            </a:r>
          </a:p>
          <a:p>
            <a:r>
              <a:rPr lang="fr-FR" sz="2400" dirty="0"/>
              <a:t>Fiche détaillée</a:t>
            </a:r>
          </a:p>
          <a:p>
            <a:r>
              <a:rPr lang="fr-FR" sz="2400" dirty="0"/>
              <a:t>Diagramme de séquence</a:t>
            </a:r>
          </a:p>
          <a:p>
            <a:r>
              <a:rPr lang="fr-FR" sz="2400" dirty="0"/>
              <a:t>Test de validation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7CEFEE9-7F76-4DD5-8355-3F1EEE08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E91B-2A72-4F78-9F83-5AAC5F048518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EE8D88A-5E44-4EBA-9D23-CB2F4C5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248055D-4222-4B28-8965-524DD13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BFB1D10-460E-4B72-A2D7-327D884B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3945"/>
            <a:ext cx="10178322" cy="419564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Alexia BOURMAUD</a:t>
            </a:r>
          </a:p>
          <a:p>
            <a:r>
              <a:rPr lang="fr-FR" dirty="0"/>
              <a:t>Vivien ROBERT</a:t>
            </a:r>
          </a:p>
          <a:p>
            <a:r>
              <a:rPr lang="fr-FR" dirty="0"/>
              <a:t>Louise MARCHAL</a:t>
            </a:r>
          </a:p>
          <a:p>
            <a:r>
              <a:rPr lang="fr-FR" dirty="0"/>
              <a:t>Nicolas </a:t>
            </a:r>
            <a:r>
              <a:rPr lang="fr-FR" dirty="0" smtClean="0"/>
              <a:t>BIZZOZZERO</a:t>
            </a:r>
          </a:p>
          <a:p>
            <a:r>
              <a:rPr lang="fr-FR" dirty="0" smtClean="0"/>
              <a:t>Celia </a:t>
            </a:r>
            <a:r>
              <a:rPr lang="fr-FR" dirty="0"/>
              <a:t>KHERFALLAH</a:t>
            </a:r>
          </a:p>
          <a:p>
            <a:r>
              <a:rPr lang="fr-FR" dirty="0" err="1"/>
              <a:t>Stieban</a:t>
            </a:r>
            <a:r>
              <a:rPr lang="fr-FR" dirty="0"/>
              <a:t> FERNANDEZ</a:t>
            </a:r>
          </a:p>
          <a:p>
            <a:r>
              <a:rPr lang="fr-FR" dirty="0"/>
              <a:t>Marc-Vincent BEREIRA</a:t>
            </a:r>
          </a:p>
          <a:p>
            <a:r>
              <a:rPr lang="fr-FR" dirty="0"/>
              <a:t>Robert </a:t>
            </a:r>
            <a:r>
              <a:rPr lang="fr-FR" dirty="0" smtClean="0"/>
              <a:t>ADOUM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Moyen de communication :  </a:t>
            </a:r>
            <a:r>
              <a:rPr lang="fr-FR" dirty="0"/>
              <a:t>F</a:t>
            </a:r>
            <a:r>
              <a:rPr lang="fr-FR" dirty="0" smtClean="0"/>
              <a:t>acebook, </a:t>
            </a:r>
            <a:r>
              <a:rPr lang="fr-FR" dirty="0" err="1"/>
              <a:t>G</a:t>
            </a:r>
            <a:r>
              <a:rPr lang="fr-FR" dirty="0" err="1" smtClean="0"/>
              <a:t>ithub</a:t>
            </a:r>
            <a:r>
              <a:rPr lang="fr-FR" dirty="0" smtClean="0"/>
              <a:t>, Google Groupes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182CCE7-A621-474B-BE64-7E389041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D8E6-D7A2-42A5-8515-45792FFC4FC5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5D6EF64-3541-4C0B-896C-0CEE3F1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25" y="1874517"/>
            <a:ext cx="1338074" cy="6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9B219DF-0987-4F02-8EE2-2B9D41AE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du sujet : Stoneheart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29B1E1B-C651-4A44-B0D7-1CB590D2E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3366648"/>
            <a:ext cx="4800600" cy="2538851"/>
          </a:xfrm>
        </p:spPr>
        <p:txBody>
          <a:bodyPr>
            <a:normAutofit/>
          </a:bodyPr>
          <a:lstStyle/>
          <a:p>
            <a:r>
              <a:rPr lang="fr-FR" sz="1800" dirty="0" smtClean="0"/>
              <a:t>Jeux de cartes</a:t>
            </a:r>
          </a:p>
          <a:p>
            <a:pPr lvl="1"/>
            <a:r>
              <a:rPr lang="fr-FR" sz="1600" dirty="0" smtClean="0"/>
              <a:t>Deck : composé de cartes</a:t>
            </a:r>
          </a:p>
          <a:p>
            <a:pPr lvl="1"/>
            <a:r>
              <a:rPr lang="fr-FR" sz="1600" dirty="0" smtClean="0"/>
              <a:t>Jeu à deux joueurs</a:t>
            </a:r>
          </a:p>
          <a:p>
            <a:r>
              <a:rPr lang="fr-FR" sz="1800" dirty="0" smtClean="0"/>
              <a:t>Stratégies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647796" y="3366648"/>
            <a:ext cx="4800600" cy="2538851"/>
          </a:xfrm>
        </p:spPr>
        <p:txBody>
          <a:bodyPr/>
          <a:lstStyle/>
          <a:p>
            <a:r>
              <a:rPr lang="fr-FR" dirty="0"/>
              <a:t>Achats</a:t>
            </a:r>
          </a:p>
          <a:p>
            <a:pPr lvl="1"/>
            <a:r>
              <a:rPr lang="fr-FR" dirty="0"/>
              <a:t>Joyaux</a:t>
            </a:r>
          </a:p>
          <a:p>
            <a:pPr lvl="2"/>
            <a:r>
              <a:rPr lang="fr-FR" dirty="0"/>
              <a:t>cartes</a:t>
            </a:r>
          </a:p>
          <a:p>
            <a:pPr lvl="1"/>
            <a:r>
              <a:rPr lang="fr-FR" dirty="0"/>
              <a:t>Argent réel</a:t>
            </a:r>
          </a:p>
          <a:p>
            <a:pPr lvl="2"/>
            <a:r>
              <a:rPr lang="fr-FR" dirty="0"/>
              <a:t>Emplacement de deck</a:t>
            </a:r>
          </a:p>
          <a:p>
            <a:pPr lvl="2"/>
            <a:r>
              <a:rPr lang="fr-FR" dirty="0"/>
              <a:t>Pack de carte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7BB3135-4526-41A7-B370-ADE6B45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1A88B43-B845-422F-9A99-B82D316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58" y="1874517"/>
            <a:ext cx="5104762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Diagramme de classe</a:t>
            </a:r>
            <a:endParaRPr lang="fr-FR" sz="40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41" y="986828"/>
            <a:ext cx="9259395" cy="5871172"/>
          </a:xfr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19/10/2017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40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 d’utilisation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" r="7232"/>
          <a:stretch/>
        </p:blipFill>
        <p:spPr>
          <a:xfrm>
            <a:off x="1736858" y="1128451"/>
            <a:ext cx="9207962" cy="5681051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dirty="0" smtClean="0"/>
              <a:t>Fiche détaillée et </a:t>
            </a:r>
            <a:br>
              <a:rPr lang="fr-FR" sz="4000" dirty="0" smtClean="0"/>
            </a:br>
            <a:r>
              <a:rPr lang="fr-FR" sz="4000" dirty="0" smtClean="0"/>
              <a:t>diagramme de séquence :</a:t>
            </a:r>
            <a:br>
              <a:rPr lang="fr-FR" sz="4000" dirty="0" smtClean="0"/>
            </a:br>
            <a:r>
              <a:rPr lang="fr-FR" sz="4000" dirty="0" smtClean="0"/>
              <a:t>Acheter un emplacement deck ou un pack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19/10/2017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5223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Fiche détaillée et </a:t>
            </a:r>
            <a:br>
              <a:rPr lang="fr-FR" sz="3200" dirty="0"/>
            </a:br>
            <a:r>
              <a:rPr lang="fr-FR" sz="3200" dirty="0"/>
              <a:t>diagramme de séquence </a:t>
            </a:r>
            <a:r>
              <a:rPr lang="fr-FR" sz="3200" dirty="0" smtClean="0"/>
              <a:t>:</a:t>
            </a:r>
            <a:br>
              <a:rPr lang="fr-FR" sz="3200" dirty="0" smtClean="0"/>
            </a:br>
            <a:r>
              <a:rPr lang="fr-FR" sz="3200" dirty="0" smtClean="0"/>
              <a:t>détruire carte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96704" y="1267485"/>
            <a:ext cx="10633295" cy="51876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/>
              <a:t>Titre:</a:t>
            </a:r>
            <a:r>
              <a:rPr lang="fr-FR" sz="1400" dirty="0"/>
              <a:t> </a:t>
            </a:r>
            <a:r>
              <a:rPr lang="fr-FR" sz="1400" dirty="0" err="1"/>
              <a:t>DetruireCarte</a:t>
            </a:r>
            <a:endParaRPr lang="fr-F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/>
              <a:t>Auteur</a:t>
            </a:r>
            <a:r>
              <a:rPr lang="fr-FR" sz="1400" dirty="0"/>
              <a:t>: joueur connecté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/>
              <a:t>Description</a:t>
            </a:r>
            <a:r>
              <a:rPr lang="fr-FR" sz="1400" dirty="0"/>
              <a:t>: L'utilisateur souhaite détruire un carte, il gagne des joyaux en échange.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 err="1"/>
              <a:t>Pré-condition</a:t>
            </a:r>
            <a:r>
              <a:rPr lang="fr-FR" sz="1400" dirty="0"/>
              <a:t>: L'utilisateur est connecté.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 smtClean="0"/>
              <a:t>Séquence nominale</a:t>
            </a:r>
            <a:r>
              <a:rPr lang="fr-FR" sz="1400" dirty="0" smtClean="0"/>
              <a:t>:</a:t>
            </a:r>
            <a:endParaRPr lang="fr-F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1. L'utilisateur clique sur "Détruire une carte"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2. Le système affiche les cartes qui peuvent être détruites par l'utilisateur, </a:t>
            </a:r>
            <a:r>
              <a:rPr lang="fr-FR" sz="1400" dirty="0" smtClean="0"/>
              <a:t>toutes sauf les cartes " basique </a:t>
            </a:r>
            <a:r>
              <a:rPr lang="fr-FR" sz="1400" dirty="0"/>
              <a:t>"</a:t>
            </a:r>
            <a:r>
              <a:rPr lang="fr-FR" sz="1400" dirty="0" smtClean="0"/>
              <a:t> que </a:t>
            </a:r>
            <a:r>
              <a:rPr lang="fr-FR" sz="1400" dirty="0"/>
              <a:t>possède </a:t>
            </a:r>
            <a:endParaRPr lang="fr-F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 </a:t>
            </a:r>
            <a:r>
              <a:rPr lang="fr-FR" sz="1400" dirty="0" smtClean="0"/>
              <a:t>  l'utilisateur </a:t>
            </a:r>
            <a:r>
              <a:rPr lang="fr-FR" sz="1400" dirty="0"/>
              <a:t>dans sa collection.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</a:t>
            </a:r>
            <a:r>
              <a:rPr lang="fr-FR" sz="1400" dirty="0" smtClean="0"/>
              <a:t>   </a:t>
            </a:r>
            <a:r>
              <a:rPr lang="fr-FR" sz="1400" dirty="0"/>
              <a:t>Une carte "commune" rapporte 2 joyaux, une carte "rare" rapporte 5 joyaux</a:t>
            </a:r>
            <a:r>
              <a:rPr lang="fr-FR" sz="1400" dirty="0" smtClean="0"/>
              <a:t>, </a:t>
            </a:r>
            <a:r>
              <a:rPr lang="fr-FR" sz="1400" dirty="0"/>
              <a:t>une carte "légendaire" rapporte 20 joyaux.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3. Le système affiche "sélectionner une carte à détruire".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4. L'utilisateur sélectionne une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5. Le système </a:t>
            </a:r>
            <a:r>
              <a:rPr lang="fr-FR" sz="1400" dirty="0" smtClean="0"/>
              <a:t>détruit </a:t>
            </a:r>
            <a:r>
              <a:rPr lang="fr-FR" sz="1400" dirty="0"/>
              <a:t>la carte.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6. Le système affiche "Voulez vous détruire une autre carte ?".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7. L'utilisateur décline</a:t>
            </a:r>
            <a:r>
              <a:rPr lang="fr-FR" sz="1400" dirty="0" smtClean="0"/>
              <a:t>.</a:t>
            </a:r>
            <a:endParaRPr lang="fr-F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/>
              <a:t>Post-condition</a:t>
            </a:r>
            <a:r>
              <a:rPr lang="fr-FR" sz="1400" dirty="0"/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smtClean="0"/>
              <a:t>	La </a:t>
            </a:r>
            <a:r>
              <a:rPr lang="fr-FR" sz="1400" dirty="0"/>
              <a:t>carte disparait de la collection de l'utilisateur.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 smtClean="0"/>
              <a:t>	Le </a:t>
            </a:r>
            <a:r>
              <a:rPr lang="fr-FR" sz="1400" dirty="0"/>
              <a:t>solde de l'utilisateur se voit </a:t>
            </a:r>
            <a:r>
              <a:rPr lang="fr-FR" sz="1400" dirty="0" smtClean="0"/>
              <a:t>incrémenté </a:t>
            </a:r>
            <a:r>
              <a:rPr lang="fr-FR" sz="1400" dirty="0"/>
              <a:t>selon la nature de la carte </a:t>
            </a:r>
            <a:r>
              <a:rPr lang="fr-FR" sz="1400" dirty="0" smtClean="0"/>
              <a:t>détruite.</a:t>
            </a:r>
            <a:endParaRPr lang="fr-F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/>
              <a:t>Alternatives</a:t>
            </a:r>
            <a:r>
              <a:rPr lang="fr-FR" sz="1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A1. L'utilisateur souhaite </a:t>
            </a:r>
            <a:r>
              <a:rPr lang="fr-FR" sz="1400" dirty="0" smtClean="0"/>
              <a:t>détruite </a:t>
            </a:r>
            <a:r>
              <a:rPr lang="fr-FR" sz="1400" dirty="0"/>
              <a:t>une autre carte en SN11,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A2.1 Si la liste est vide le système affiche "Vous n'avez plus de carte à détruire", fin de l'interaction.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	A2.2 Retour en SN2.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u="sng" dirty="0" smtClean="0"/>
              <a:t>Exceptions</a:t>
            </a:r>
            <a:r>
              <a:rPr lang="fr-FR" sz="14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E1. L'utilisateur annule la destruction d'une carte en SN4, fin de l'interaction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19/10/2017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50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dirty="0"/>
              <a:t>Fiche détaillée et </a:t>
            </a:r>
            <a:br>
              <a:rPr lang="fr-FR" sz="3200" dirty="0"/>
            </a:br>
            <a:r>
              <a:rPr lang="fr-FR" sz="3200" dirty="0"/>
              <a:t>diagramme de séquence :</a:t>
            </a:r>
            <a:br>
              <a:rPr lang="fr-FR" sz="3200" dirty="0"/>
            </a:br>
            <a:r>
              <a:rPr lang="fr-FR" sz="3200" dirty="0"/>
              <a:t>détruire </a:t>
            </a:r>
            <a:r>
              <a:rPr lang="fr-FR" sz="3200" dirty="0" smtClean="0"/>
              <a:t>carte (2)</a:t>
            </a:r>
            <a:r>
              <a:rPr lang="fr-FR" sz="3200" dirty="0"/>
              <a:t/>
            </a:r>
            <a:br>
              <a:rPr lang="fr-FR" sz="3200" dirty="0"/>
            </a:b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19/10/2017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9</a:t>
            </a:fld>
            <a:endParaRPr lang="fr-FR"/>
          </a:p>
        </p:txBody>
      </p:sp>
      <p:pic>
        <p:nvPicPr>
          <p:cNvPr id="6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" r="2712" b="19111"/>
          <a:stretch/>
        </p:blipFill>
        <p:spPr>
          <a:xfrm>
            <a:off x="2096558" y="1714612"/>
            <a:ext cx="8533835" cy="5143387"/>
          </a:xfrm>
        </p:spPr>
      </p:pic>
    </p:spTree>
    <p:extLst>
      <p:ext uri="{BB962C8B-B14F-4D97-AF65-F5344CB8AC3E}">
        <p14:creationId xmlns:p14="http://schemas.microsoft.com/office/powerpoint/2010/main" val="21267855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257</TotalTime>
  <Words>165</Words>
  <Application>Microsoft Office PowerPoint</Application>
  <PresentationFormat>Grand écran</PresentationFormat>
  <Paragraphs>89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StoneHeart</vt:lpstr>
      <vt:lpstr>Sommaire</vt:lpstr>
      <vt:lpstr>Présentation du groupe</vt:lpstr>
      <vt:lpstr>Description du sujet : Stoneheart</vt:lpstr>
      <vt:lpstr>Diagramme de classe</vt:lpstr>
      <vt:lpstr>Diagramme de cas d’utilisation</vt:lpstr>
      <vt:lpstr>Fiche détaillée et  diagramme de séquence : Acheter un emplacement deck ou un pack</vt:lpstr>
      <vt:lpstr>Fiche détaillée et  diagramme de séquence : détruire carte </vt:lpstr>
      <vt:lpstr>Fiche détaillée et  diagramme de séquence : détruire carte (2)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StoneHeart</dc:title>
  <dc:creator>Louise Marchal</dc:creator>
  <cp:lastModifiedBy>Louise Marchal</cp:lastModifiedBy>
  <cp:revision>19</cp:revision>
  <dcterms:created xsi:type="dcterms:W3CDTF">2017-10-17T10:18:20Z</dcterms:created>
  <dcterms:modified xsi:type="dcterms:W3CDTF">2017-10-19T10:18:00Z</dcterms:modified>
</cp:coreProperties>
</file>