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9C2361C-B66A-4D01-953C-61FE73599616}" type="datetime1">
              <a:rPr lang="zh-CN" altLang="en-US"/>
              <a:pPr>
                <a:defRPr/>
              </a:pPr>
              <a:t>2015/9/6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第二级</a:t>
            </a:r>
          </a:p>
          <a:p>
            <a:pPr>
              <a:defRPr/>
            </a:pPr>
            <a:r>
              <a:rPr lang="zh-CN" altLang="en-US" smtClean="0"/>
              <a:t>第三级</a:t>
            </a:r>
          </a:p>
          <a:p>
            <a:pPr>
              <a:defRPr/>
            </a:pPr>
            <a:r>
              <a:rPr lang="zh-CN" altLang="en-US" smtClean="0"/>
              <a:t>第四级</a:t>
            </a:r>
          </a:p>
          <a:p>
            <a:pPr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782EE109-C965-4801-9A8C-279C5D3D101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72680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D5753-EF4C-4CA0-B6E0-ADA378E23792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B9E9A-098C-46F7-8886-8347ED5AD7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2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109C1-E80A-44D2-8B63-A0287B05ED97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6EDBC-2A87-4EF0-ACA0-CB75926921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40763" y="287338"/>
            <a:ext cx="25146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96963" y="287338"/>
            <a:ext cx="7391400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72529-6957-4C45-9F04-2F4E0FF7FE0D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2DCB0-1EA2-4BB4-82FD-C005AB0AA9F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5557D-F1BC-451F-9B79-D8427AF8EB41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219F2-1EF5-4791-B53E-7EC62C70C7B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0E064-D122-4F11-AA4A-6237F92111BE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FE83A-4AD1-47D7-8AF7-57039FF51B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7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6963" y="1846263"/>
            <a:ext cx="4953000" cy="4022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363" y="1846263"/>
            <a:ext cx="4953000" cy="4022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48A24-F6CA-49BC-991F-383F5D5080C7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57B6B-ED11-44EB-880A-D4668018BD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D566E-A9F9-4616-A193-B300310ED6E1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0A36-D641-4CAE-91D6-8651B8B681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CD5E6-FB2A-4ED8-A9CC-D12A765EEB3E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01075-E1D5-447B-A8FF-C4F9B16C82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92DDD-5B90-44B7-9B35-C464225C1CC0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F5C77-5C34-46EE-9DED-F9DC2C24B3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69448-F30E-4F75-BCEE-88303F47B48D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25C5C-8415-4754-A46F-EC58A1407F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E8111-DA47-41C7-A01B-1F678E7939F6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59141-BFA0-48FA-814B-D35A1395652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4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96963" y="287338"/>
            <a:ext cx="1005840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3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6459538"/>
            <a:ext cx="2473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900">
                <a:solidFill>
                  <a:srgbClr val="FFFFFF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6C4CAB0-B562-452C-BACE-742E8E833106}" type="datetime1">
              <a:rPr lang="zh-CN" altLang="en-US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5" y="6459538"/>
            <a:ext cx="4822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900">
                <a:solidFill>
                  <a:srgbClr val="FFFFFF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01238" y="6459538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000">
                <a:solidFill>
                  <a:srgbClr val="FFFFFF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AD03FECE-682E-4C01-8DC2-2A62FCAFA45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Straight Connector 9"/>
          <p:cNvSpPr>
            <a:spLocks noChangeShapeType="1"/>
          </p:cNvSpPr>
          <p:nvPr/>
        </p:nvSpPr>
        <p:spPr bwMode="auto">
          <a:xfrm>
            <a:off x="1193800" y="1738313"/>
            <a:ext cx="9966325" cy="1587"/>
          </a:xfrm>
          <a:prstGeom prst="line">
            <a:avLst/>
          </a:prstGeom>
          <a:noFill/>
          <a:ln w="635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>
          <a:solidFill>
            <a:srgbClr val="404040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90488" indent="-90488" algn="l" defTabSz="0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82588" indent="-182563" algn="l" defTabSz="0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566738" indent="-182563" algn="l" defTabSz="0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749300" indent="-182563" algn="l" defTabSz="0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931863" indent="-182563" algn="l" defTabSz="0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076" name="Straight Connector 8"/>
          <p:cNvSpPr>
            <a:spLocks noChangeShapeType="1"/>
          </p:cNvSpPr>
          <p:nvPr/>
        </p:nvSpPr>
        <p:spPr bwMode="auto">
          <a:xfrm>
            <a:off x="1208088" y="4343400"/>
            <a:ext cx="9875837" cy="0"/>
          </a:xfrm>
          <a:prstGeom prst="line">
            <a:avLst/>
          </a:prstGeom>
          <a:noFill/>
          <a:ln w="6350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096963" y="758825"/>
            <a:ext cx="10058400" cy="35655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择善教育C</a:t>
            </a:r>
            <a:r>
              <a:rPr lang="en-US" altLang="zh-CN" dirty="0" smtClean="0">
                <a:solidFill>
                  <a:srgbClr val="FF0000"/>
                </a:solidFill>
              </a:rPr>
              <a:t>++  </a:t>
            </a:r>
            <a:r>
              <a:rPr lang="zh-CN" altLang="en-US" dirty="0" smtClean="0">
                <a:solidFill>
                  <a:srgbClr val="262626"/>
                </a:solidFill>
              </a:rPr>
              <a:t>公开课</a:t>
            </a:r>
            <a:r>
              <a:rPr lang="en-US" altLang="zh-CN" dirty="0" smtClean="0">
                <a:solidFill>
                  <a:srgbClr val="262626"/>
                </a:solidFill>
              </a:rPr>
              <a:t/>
            </a:r>
            <a:br>
              <a:rPr lang="en-US" altLang="zh-CN" dirty="0" smtClean="0">
                <a:solidFill>
                  <a:srgbClr val="262626"/>
                </a:solidFill>
              </a:rPr>
            </a:br>
            <a:r>
              <a:rPr lang="en-US" altLang="zh-CN" dirty="0">
                <a:solidFill>
                  <a:srgbClr val="262626"/>
                </a:solidFill>
              </a:rPr>
              <a:t/>
            </a:r>
            <a:br>
              <a:rPr lang="en-US" altLang="zh-CN" dirty="0">
                <a:solidFill>
                  <a:srgbClr val="262626"/>
                </a:solidFill>
              </a:rPr>
            </a:br>
            <a:r>
              <a:rPr lang="zh-CN" altLang="en-US" sz="3600" b="1" dirty="0" smtClean="0">
                <a:solidFill>
                  <a:schemeClr val="tx1"/>
                </a:solidFill>
              </a:rPr>
              <a:t>文件隐身术</a:t>
            </a:r>
            <a:endParaRPr lang="zh-CN" alt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307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096963" y="4584700"/>
            <a:ext cx="10058400" cy="1378218"/>
          </a:xfrm>
        </p:spPr>
        <p:txBody>
          <a:bodyPr/>
          <a:lstStyle/>
          <a:p>
            <a:pPr algn="l" eaLnBrk="1" hangingPunct="1"/>
            <a:r>
              <a:rPr lang="zh-CN" altLang="en-US" sz="2000" dirty="0" smtClean="0"/>
              <a:t>讲师：左手老师</a:t>
            </a:r>
            <a:endParaRPr lang="en-US" altLang="zh-CN" sz="2000" dirty="0" smtClean="0"/>
          </a:p>
          <a:p>
            <a:pPr algn="l" eaLnBrk="1" hangingPunct="1"/>
            <a:r>
              <a:rPr lang="en-US" altLang="zh-CN" sz="2000" dirty="0" smtClean="0"/>
              <a:t>QQ  </a:t>
            </a:r>
            <a:r>
              <a:rPr lang="zh-CN" altLang="en-US" sz="2000" b="1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:    </a:t>
            </a:r>
            <a:r>
              <a:rPr lang="en-US" altLang="zh-CN" sz="2000" dirty="0" smtClean="0"/>
              <a:t>691714544</a:t>
            </a:r>
          </a:p>
          <a:p>
            <a:pPr algn="l" eaLnBrk="1" hangingPunct="1"/>
            <a:r>
              <a:rPr lang="zh-CN" altLang="en-US" sz="2000" dirty="0" smtClean="0"/>
              <a:t>交流群：</a:t>
            </a:r>
            <a:r>
              <a:rPr lang="en-US" altLang="zh-CN" sz="2000" dirty="0" smtClean="0"/>
              <a:t>243215922</a:t>
            </a:r>
          </a:p>
          <a:p>
            <a:pPr algn="l" eaLnBrk="1" hangingPunct="1"/>
            <a:r>
              <a:rPr lang="zh-CN" altLang="en-US" sz="2000" smtClean="0"/>
              <a:t>客服</a:t>
            </a:r>
            <a:r>
              <a:rPr lang="en-US" altLang="zh-CN" sz="2000" smtClean="0"/>
              <a:t>QQ</a:t>
            </a:r>
            <a:r>
              <a:rPr lang="en-US" altLang="zh-CN" sz="2000" dirty="0" smtClean="0"/>
              <a:t>: 921700006</a:t>
            </a:r>
            <a:endParaRPr lang="en-US" altLang="zh-CN" sz="2000" dirty="0" smtClean="0"/>
          </a:p>
          <a:p>
            <a:pPr algn="l" eaLnBrk="1" hangingPunct="1"/>
            <a:endParaRPr lang="zh-CN" alt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隐身术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2D4DEE-80AA-4D8D-86D9-D2BE3C0FA5E7}" type="datetime1">
              <a:rPr lang="zh-CN" altLang="en-US" smtClean="0"/>
              <a:pPr>
                <a:defRPr/>
              </a:pPr>
              <a:t>2015/9/6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知识点</a:t>
            </a:r>
            <a:endParaRPr lang="en-US" altLang="zh-CN" dirty="0" smtClean="0"/>
          </a:p>
          <a:p>
            <a:r>
              <a:rPr lang="en-US" altLang="zh-CN" dirty="0" smtClean="0"/>
              <a:t>BMP</a:t>
            </a:r>
            <a:r>
              <a:rPr lang="zh-CN" altLang="en-US" dirty="0" smtClean="0"/>
              <a:t>文件格式</a:t>
            </a:r>
            <a:endParaRPr lang="en-US" altLang="zh-CN" dirty="0" smtClean="0"/>
          </a:p>
          <a:p>
            <a:r>
              <a:rPr lang="zh-CN" altLang="en-US" dirty="0" smtClean="0"/>
              <a:t>文件存储大端，小端</a:t>
            </a:r>
            <a:endParaRPr lang="en-US" altLang="zh-CN" dirty="0" smtClean="0"/>
          </a:p>
          <a:p>
            <a:r>
              <a:rPr lang="en-US" altLang="zh-CN" dirty="0" smtClean="0"/>
              <a:t>BUG:</a:t>
            </a:r>
          </a:p>
          <a:p>
            <a:r>
              <a:rPr lang="en-US" altLang="zh-CN" dirty="0" smtClean="0"/>
              <a:t>BMP </a:t>
            </a:r>
            <a:r>
              <a:rPr lang="zh-CN" altLang="en-US" dirty="0" smtClean="0"/>
              <a:t>位数</a:t>
            </a:r>
            <a:endParaRPr lang="en-US" altLang="zh-CN" dirty="0" smtClean="0"/>
          </a:p>
          <a:p>
            <a:r>
              <a:rPr lang="zh-CN" altLang="en-US" dirty="0" smtClean="0"/>
              <a:t>隐藏文件大小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90" y="2013957"/>
            <a:ext cx="3982006" cy="23053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82" y="4408229"/>
            <a:ext cx="9107171" cy="18576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">
      <a:dk1>
        <a:srgbClr val="000000"/>
      </a:dk1>
      <a:lt1>
        <a:srgbClr val="CFE8CC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E4F2E2"/>
      </a:accent3>
      <a:accent4>
        <a:srgbClr val="000000"/>
      </a:accent4>
      <a:accent5>
        <a:srgbClr val="EFC1AA"/>
      </a:accent5>
      <a:accent6>
        <a:srgbClr val="AB4F27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CFE8CC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E4F2E2"/>
      </a:accent3>
      <a:accent4>
        <a:srgbClr val="000000"/>
      </a:accent4>
      <a:accent5>
        <a:srgbClr val="EFC1AA"/>
      </a:accent5>
      <a:accent6>
        <a:srgbClr val="AB4F27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Pages>0</Pages>
  <Words>42</Words>
  <Characters>0</Characters>
  <Application>Microsoft Office PowerPoint</Application>
  <DocSecurity>0</DocSecurity>
  <PresentationFormat>宽屏</PresentationFormat>
  <Lines>0</Lines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回顾</vt:lpstr>
      <vt:lpstr>择善教育C++  公开课  文件隐身术</vt:lpstr>
      <vt:lpstr>隐身术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择善教育C++VIP课程</dc:title>
  <dc:subject/>
  <dc:creator>Mark</dc:creator>
  <cp:keywords/>
  <dc:description/>
  <cp:lastModifiedBy>ZEShan04</cp:lastModifiedBy>
  <cp:revision>489</cp:revision>
  <dcterms:created xsi:type="dcterms:W3CDTF">2015-07-11T18:47:00Z</dcterms:created>
  <dcterms:modified xsi:type="dcterms:W3CDTF">2015-09-06T11:46:47Z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2052-9.1.0.5133</vt:lpwstr>
  </property>
</Properties>
</file>