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1" autoAdjust="0"/>
    <p:restoredTop sz="93664" autoAdjust="0"/>
  </p:normalViewPr>
  <p:slideViewPr>
    <p:cSldViewPr snapToGrid="0">
      <p:cViewPr varScale="1">
        <p:scale>
          <a:sx n="109" d="100"/>
          <a:sy n="109" d="100"/>
        </p:scale>
        <p:origin x="9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C225D-33B1-4FBB-AFD7-B6859F761AD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0153AA-B775-4C92-A00A-72FC98794CF5}">
      <dgm:prSet phldrT="[文本]"/>
      <dgm:spPr/>
      <dgm:t>
        <a:bodyPr/>
        <a:lstStyle/>
        <a:p>
          <a:r>
            <a:rPr lang="zh-CN" altLang="en-US" dirty="0" smtClean="0"/>
            <a:t>自检 </a:t>
          </a:r>
          <a:r>
            <a:rPr lang="en-US" altLang="zh-CN" dirty="0" smtClean="0"/>
            <a:t>– BIOS CPU MEMORY HD…..</a:t>
          </a:r>
          <a:endParaRPr lang="zh-CN" altLang="en-US" dirty="0"/>
        </a:p>
      </dgm:t>
    </dgm:pt>
    <dgm:pt modelId="{93D9AD37-8664-49DB-8C20-B08233285998}" type="parTrans" cxnId="{D54AA05E-09B8-47B0-9AF8-03B148D8C057}">
      <dgm:prSet/>
      <dgm:spPr/>
      <dgm:t>
        <a:bodyPr/>
        <a:lstStyle/>
        <a:p>
          <a:endParaRPr lang="zh-CN" altLang="en-US"/>
        </a:p>
      </dgm:t>
    </dgm:pt>
    <dgm:pt modelId="{8FA1EE90-6824-4C09-8DEE-F00C536DA48A}" type="sibTrans" cxnId="{D54AA05E-09B8-47B0-9AF8-03B148D8C057}">
      <dgm:prSet/>
      <dgm:spPr/>
      <dgm:t>
        <a:bodyPr/>
        <a:lstStyle/>
        <a:p>
          <a:endParaRPr lang="zh-CN" altLang="en-US"/>
        </a:p>
      </dgm:t>
    </dgm:pt>
    <dgm:pt modelId="{F0CDEE4D-B508-4C1C-ABB4-F713D2046289}">
      <dgm:prSet phldrT="[文本]"/>
      <dgm:spPr/>
      <dgm:t>
        <a:bodyPr/>
        <a:lstStyle/>
        <a:p>
          <a:r>
            <a:rPr lang="zh-CN" altLang="en-US" dirty="0" smtClean="0"/>
            <a:t>初始化启动 </a:t>
          </a:r>
          <a:r>
            <a:rPr lang="en-US" altLang="zh-CN" dirty="0" smtClean="0"/>
            <a:t>– </a:t>
          </a:r>
          <a:r>
            <a:rPr lang="zh-CN" altLang="en-US" dirty="0" smtClean="0"/>
            <a:t>按</a:t>
          </a:r>
          <a:r>
            <a:rPr lang="en-US" altLang="zh-CN" dirty="0" smtClean="0"/>
            <a:t>BIOS</a:t>
          </a:r>
          <a:r>
            <a:rPr lang="zh-CN" altLang="en-US" dirty="0" smtClean="0"/>
            <a:t>的启动顺序进行准备</a:t>
          </a:r>
          <a:endParaRPr lang="zh-CN" altLang="en-US" dirty="0"/>
        </a:p>
      </dgm:t>
    </dgm:pt>
    <dgm:pt modelId="{DE348D8C-7B30-4F24-823E-FA5FE49DA4C6}" type="parTrans" cxnId="{5BD0E1D7-7EFD-4094-B4BE-B3682C7AF6C0}">
      <dgm:prSet/>
      <dgm:spPr/>
      <dgm:t>
        <a:bodyPr/>
        <a:lstStyle/>
        <a:p>
          <a:endParaRPr lang="zh-CN" altLang="en-US"/>
        </a:p>
      </dgm:t>
    </dgm:pt>
    <dgm:pt modelId="{90AF30F1-5ABB-481D-BEB8-16C6E4CAAA5A}" type="sibTrans" cxnId="{5BD0E1D7-7EFD-4094-B4BE-B3682C7AF6C0}">
      <dgm:prSet/>
      <dgm:spPr/>
      <dgm:t>
        <a:bodyPr/>
        <a:lstStyle/>
        <a:p>
          <a:endParaRPr lang="zh-CN" altLang="en-US"/>
        </a:p>
      </dgm:t>
    </dgm:pt>
    <dgm:pt modelId="{70D32737-D2BD-43E4-A87A-C70D93F9978E}">
      <dgm:prSet phldrT="[文本]"/>
      <dgm:spPr/>
      <dgm:t>
        <a:bodyPr/>
        <a:lstStyle/>
        <a:p>
          <a:r>
            <a:rPr lang="en-US" altLang="zh-CN" dirty="0" smtClean="0"/>
            <a:t>BOOT</a:t>
          </a:r>
          <a:r>
            <a:rPr lang="zh-CN" altLang="en-US" dirty="0" smtClean="0"/>
            <a:t>加载 </a:t>
          </a:r>
          <a:r>
            <a:rPr lang="en-US" altLang="zh-CN" dirty="0" smtClean="0"/>
            <a:t>- NTLDR</a:t>
          </a:r>
          <a:endParaRPr lang="zh-CN" altLang="en-US" dirty="0"/>
        </a:p>
      </dgm:t>
    </dgm:pt>
    <dgm:pt modelId="{0607C675-F238-42BD-A0B7-14B2C2599970}" type="parTrans" cxnId="{CD80F389-0145-43FD-9340-3AE22E565817}">
      <dgm:prSet/>
      <dgm:spPr/>
      <dgm:t>
        <a:bodyPr/>
        <a:lstStyle/>
        <a:p>
          <a:endParaRPr lang="zh-CN" altLang="en-US"/>
        </a:p>
      </dgm:t>
    </dgm:pt>
    <dgm:pt modelId="{63753077-56FA-4CEF-BD2B-3BA7A7192EE1}" type="sibTrans" cxnId="{CD80F389-0145-43FD-9340-3AE22E565817}">
      <dgm:prSet/>
      <dgm:spPr/>
      <dgm:t>
        <a:bodyPr/>
        <a:lstStyle/>
        <a:p>
          <a:endParaRPr lang="zh-CN" altLang="en-US"/>
        </a:p>
      </dgm:t>
    </dgm:pt>
    <dgm:pt modelId="{6A402D90-A886-42BE-97A3-42EA8FFC5F3B}">
      <dgm:prSet phldrT="[文本]"/>
      <dgm:spPr/>
      <dgm:t>
        <a:bodyPr/>
        <a:lstStyle/>
        <a:p>
          <a:r>
            <a:rPr lang="zh-CN" altLang="en-US" dirty="0" smtClean="0"/>
            <a:t>启动文件系统</a:t>
          </a:r>
          <a:endParaRPr lang="zh-CN" altLang="en-US" dirty="0"/>
        </a:p>
      </dgm:t>
    </dgm:pt>
    <dgm:pt modelId="{B5F0C605-5D38-483A-B9B0-C4B4EB6BB876}" type="parTrans" cxnId="{86EA8067-6CBB-43D8-B663-114ACFF4B831}">
      <dgm:prSet/>
      <dgm:spPr/>
      <dgm:t>
        <a:bodyPr/>
        <a:lstStyle/>
        <a:p>
          <a:endParaRPr lang="zh-CN" altLang="en-US"/>
        </a:p>
      </dgm:t>
    </dgm:pt>
    <dgm:pt modelId="{911D3A22-F09E-4DF5-BA01-0C8092817E29}" type="sibTrans" cxnId="{86EA8067-6CBB-43D8-B663-114ACFF4B831}">
      <dgm:prSet/>
      <dgm:spPr/>
      <dgm:t>
        <a:bodyPr/>
        <a:lstStyle/>
        <a:p>
          <a:endParaRPr lang="zh-CN" altLang="en-US"/>
        </a:p>
      </dgm:t>
    </dgm:pt>
    <dgm:pt modelId="{4D5C8BDB-7A47-4D2F-A443-ECC709B04D49}">
      <dgm:prSet phldrT="[文本]"/>
      <dgm:spPr/>
      <dgm:t>
        <a:bodyPr/>
        <a:lstStyle/>
        <a:p>
          <a:r>
            <a:rPr lang="zh-CN" altLang="en-US" dirty="0" smtClean="0"/>
            <a:t>读取</a:t>
          </a:r>
          <a:r>
            <a:rPr lang="en-US" altLang="zh-CN" dirty="0" smtClean="0"/>
            <a:t>boot.ini</a:t>
          </a:r>
          <a:endParaRPr lang="zh-CN" altLang="en-US" dirty="0"/>
        </a:p>
      </dgm:t>
    </dgm:pt>
    <dgm:pt modelId="{12213151-AC43-4797-886B-A665645551F3}" type="parTrans" cxnId="{D2ED0926-34EA-4701-8B1E-01E7C32B65AC}">
      <dgm:prSet/>
      <dgm:spPr/>
      <dgm:t>
        <a:bodyPr/>
        <a:lstStyle/>
        <a:p>
          <a:endParaRPr lang="zh-CN" altLang="en-US"/>
        </a:p>
      </dgm:t>
    </dgm:pt>
    <dgm:pt modelId="{B27725F0-874D-4524-AB63-0AF4726BED2F}" type="sibTrans" cxnId="{D2ED0926-34EA-4701-8B1E-01E7C32B65AC}">
      <dgm:prSet/>
      <dgm:spPr/>
      <dgm:t>
        <a:bodyPr/>
        <a:lstStyle/>
        <a:p>
          <a:endParaRPr lang="zh-CN" altLang="en-US"/>
        </a:p>
      </dgm:t>
    </dgm:pt>
    <dgm:pt modelId="{F2483B51-F95F-44C4-AB8C-7CE9F897FB5E}">
      <dgm:prSet phldrT="[文本]"/>
      <dgm:spPr/>
      <dgm:t>
        <a:bodyPr/>
        <a:lstStyle/>
        <a:p>
          <a:r>
            <a:rPr lang="zh-CN" altLang="en-US" dirty="0" smtClean="0"/>
            <a:t>检测和配置硬件</a:t>
          </a:r>
          <a:endParaRPr lang="zh-CN" altLang="en-US" dirty="0"/>
        </a:p>
      </dgm:t>
    </dgm:pt>
    <dgm:pt modelId="{A2EB66EE-8009-45A1-A889-111C729D1B80}" type="parTrans" cxnId="{A8071F62-6602-4EAB-BDE6-7F392598AC31}">
      <dgm:prSet/>
      <dgm:spPr/>
      <dgm:t>
        <a:bodyPr/>
        <a:lstStyle/>
        <a:p>
          <a:endParaRPr lang="zh-CN" altLang="en-US"/>
        </a:p>
      </dgm:t>
    </dgm:pt>
    <dgm:pt modelId="{90692360-E7FD-4E26-A54F-7A2D6D2584C3}" type="sibTrans" cxnId="{A8071F62-6602-4EAB-BDE6-7F392598AC31}">
      <dgm:prSet/>
      <dgm:spPr/>
      <dgm:t>
        <a:bodyPr/>
        <a:lstStyle/>
        <a:p>
          <a:endParaRPr lang="zh-CN" altLang="en-US"/>
        </a:p>
      </dgm:t>
    </dgm:pt>
    <dgm:pt modelId="{862377A2-F9F4-4510-AB96-3ED1FC8D7BAB}">
      <dgm:prSet phldrT="[文本]"/>
      <dgm:spPr/>
      <dgm:t>
        <a:bodyPr/>
        <a:lstStyle/>
        <a:p>
          <a:r>
            <a:rPr lang="en-US" altLang="zh-CN" dirty="0" smtClean="0"/>
            <a:t>Windows</a:t>
          </a:r>
          <a:r>
            <a:rPr lang="zh-CN" altLang="en-US" dirty="0" smtClean="0"/>
            <a:t>内核加载 </a:t>
          </a:r>
          <a:r>
            <a:rPr lang="en-US" altLang="zh-CN" dirty="0" smtClean="0"/>
            <a:t>– </a:t>
          </a:r>
          <a:r>
            <a:rPr lang="zh-CN" altLang="en-US" dirty="0" smtClean="0"/>
            <a:t>登录</a:t>
          </a:r>
          <a:endParaRPr lang="zh-CN" altLang="en-US" dirty="0"/>
        </a:p>
      </dgm:t>
    </dgm:pt>
    <dgm:pt modelId="{FC955419-A492-49E4-9447-5FED86B96C7C}" type="parTrans" cxnId="{91737101-18A2-4984-8BDF-C78DBEC139B0}">
      <dgm:prSet/>
      <dgm:spPr/>
      <dgm:t>
        <a:bodyPr/>
        <a:lstStyle/>
        <a:p>
          <a:endParaRPr lang="zh-CN" altLang="en-US"/>
        </a:p>
      </dgm:t>
    </dgm:pt>
    <dgm:pt modelId="{6959D709-B2C7-4EB1-94F4-8A2C23F807BA}" type="sibTrans" cxnId="{91737101-18A2-4984-8BDF-C78DBEC139B0}">
      <dgm:prSet/>
      <dgm:spPr/>
      <dgm:t>
        <a:bodyPr/>
        <a:lstStyle/>
        <a:p>
          <a:endParaRPr lang="zh-CN" altLang="en-US"/>
        </a:p>
      </dgm:t>
    </dgm:pt>
    <dgm:pt modelId="{FE63AB2E-E12A-4F15-AC57-398784D3C294}" type="pres">
      <dgm:prSet presAssocID="{1B6C225D-33B1-4FBB-AFD7-B6859F761AD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E652970-1ABC-48F4-9BEF-6FB439BFF70D}" type="pres">
      <dgm:prSet presAssocID="{1B6C225D-33B1-4FBB-AFD7-B6859F761AD8}" presName="Name1" presStyleCnt="0"/>
      <dgm:spPr/>
    </dgm:pt>
    <dgm:pt modelId="{CBCADFBE-26C0-44F6-A52D-E32EF00C12D7}" type="pres">
      <dgm:prSet presAssocID="{1B6C225D-33B1-4FBB-AFD7-B6859F761AD8}" presName="cycle" presStyleCnt="0"/>
      <dgm:spPr/>
    </dgm:pt>
    <dgm:pt modelId="{D52BC912-AD2D-49C2-A8DB-5C4C7AA96D43}" type="pres">
      <dgm:prSet presAssocID="{1B6C225D-33B1-4FBB-AFD7-B6859F761AD8}" presName="srcNode" presStyleLbl="node1" presStyleIdx="0" presStyleCnt="7"/>
      <dgm:spPr/>
    </dgm:pt>
    <dgm:pt modelId="{E5753C2D-1B1E-483C-A653-C35E15E72000}" type="pres">
      <dgm:prSet presAssocID="{1B6C225D-33B1-4FBB-AFD7-B6859F761AD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2E4EEC5-AC9D-47B4-8737-32B1050B3164}" type="pres">
      <dgm:prSet presAssocID="{1B6C225D-33B1-4FBB-AFD7-B6859F761AD8}" presName="extraNode" presStyleLbl="node1" presStyleIdx="0" presStyleCnt="7"/>
      <dgm:spPr/>
    </dgm:pt>
    <dgm:pt modelId="{D2C21B4A-6B82-414F-94CD-448380CE3468}" type="pres">
      <dgm:prSet presAssocID="{1B6C225D-33B1-4FBB-AFD7-B6859F761AD8}" presName="dstNode" presStyleLbl="node1" presStyleIdx="0" presStyleCnt="7"/>
      <dgm:spPr/>
    </dgm:pt>
    <dgm:pt modelId="{435708D0-8989-47FC-AC31-B43BC9E38F7B}" type="pres">
      <dgm:prSet presAssocID="{C10153AA-B775-4C92-A00A-72FC98794CF5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D2AFFA-4897-41CC-B233-8663FE879E0D}" type="pres">
      <dgm:prSet presAssocID="{C10153AA-B775-4C92-A00A-72FC98794CF5}" presName="accent_1" presStyleCnt="0"/>
      <dgm:spPr/>
    </dgm:pt>
    <dgm:pt modelId="{902725A3-D3E7-4C6F-BFF8-52DD57F6E145}" type="pres">
      <dgm:prSet presAssocID="{C10153AA-B775-4C92-A00A-72FC98794CF5}" presName="accentRepeatNode" presStyleLbl="solidFgAcc1" presStyleIdx="0" presStyleCnt="7"/>
      <dgm:spPr/>
    </dgm:pt>
    <dgm:pt modelId="{C81A8270-903D-4C65-90C2-12344DDEF7A2}" type="pres">
      <dgm:prSet presAssocID="{F0CDEE4D-B508-4C1C-ABB4-F713D2046289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56857-FAD2-4F66-856D-3B6B4EF7296D}" type="pres">
      <dgm:prSet presAssocID="{F0CDEE4D-B508-4C1C-ABB4-F713D2046289}" presName="accent_2" presStyleCnt="0"/>
      <dgm:spPr/>
    </dgm:pt>
    <dgm:pt modelId="{2038ABD3-B5D5-4B47-AEED-079A349E35C6}" type="pres">
      <dgm:prSet presAssocID="{F0CDEE4D-B508-4C1C-ABB4-F713D2046289}" presName="accentRepeatNode" presStyleLbl="solidFgAcc1" presStyleIdx="1" presStyleCnt="7"/>
      <dgm:spPr/>
    </dgm:pt>
    <dgm:pt modelId="{3D06F1A8-2217-431A-88BB-13770FFB0ADA}" type="pres">
      <dgm:prSet presAssocID="{70D32737-D2BD-43E4-A87A-C70D93F997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F7FC92-7A1C-4833-AB92-7C6FBEDD4633}" type="pres">
      <dgm:prSet presAssocID="{70D32737-D2BD-43E4-A87A-C70D93F9978E}" presName="accent_3" presStyleCnt="0"/>
      <dgm:spPr/>
    </dgm:pt>
    <dgm:pt modelId="{0333255C-3057-4D90-9C9A-576CA8A333E0}" type="pres">
      <dgm:prSet presAssocID="{70D32737-D2BD-43E4-A87A-C70D93F9978E}" presName="accentRepeatNode" presStyleLbl="solidFgAcc1" presStyleIdx="2" presStyleCnt="7"/>
      <dgm:spPr/>
    </dgm:pt>
    <dgm:pt modelId="{0515799C-2203-4F40-B3C9-44707C778BF4}" type="pres">
      <dgm:prSet presAssocID="{6A402D90-A886-42BE-97A3-42EA8FFC5F3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1B64D-4C91-46D4-AFC2-521FBD4C5D84}" type="pres">
      <dgm:prSet presAssocID="{6A402D90-A886-42BE-97A3-42EA8FFC5F3B}" presName="accent_4" presStyleCnt="0"/>
      <dgm:spPr/>
    </dgm:pt>
    <dgm:pt modelId="{C085402C-6FB3-4971-899D-F9D8F25F3CC2}" type="pres">
      <dgm:prSet presAssocID="{6A402D90-A886-42BE-97A3-42EA8FFC5F3B}" presName="accentRepeatNode" presStyleLbl="solidFgAcc1" presStyleIdx="3" presStyleCnt="7"/>
      <dgm:spPr/>
    </dgm:pt>
    <dgm:pt modelId="{B43C561D-1766-4CFC-9DD7-5C47DD945A53}" type="pres">
      <dgm:prSet presAssocID="{4D5C8BDB-7A47-4D2F-A443-ECC709B04D4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80DF0-1C93-4E1E-85D1-EA95BB329937}" type="pres">
      <dgm:prSet presAssocID="{4D5C8BDB-7A47-4D2F-A443-ECC709B04D49}" presName="accent_5" presStyleCnt="0"/>
      <dgm:spPr/>
    </dgm:pt>
    <dgm:pt modelId="{8E1BE2CF-4FA6-4C3A-A0BE-B296FE5B7261}" type="pres">
      <dgm:prSet presAssocID="{4D5C8BDB-7A47-4D2F-A443-ECC709B04D49}" presName="accentRepeatNode" presStyleLbl="solidFgAcc1" presStyleIdx="4" presStyleCnt="7"/>
      <dgm:spPr/>
    </dgm:pt>
    <dgm:pt modelId="{EA019D28-4F15-4C1F-99D3-883D053DD8C8}" type="pres">
      <dgm:prSet presAssocID="{F2483B51-F95F-44C4-AB8C-7CE9F897FB5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E47593-0B0E-4960-BC32-A3421DC01927}" type="pres">
      <dgm:prSet presAssocID="{F2483B51-F95F-44C4-AB8C-7CE9F897FB5E}" presName="accent_6" presStyleCnt="0"/>
      <dgm:spPr/>
    </dgm:pt>
    <dgm:pt modelId="{9D009F72-3604-4631-8D04-638CE99EA395}" type="pres">
      <dgm:prSet presAssocID="{F2483B51-F95F-44C4-AB8C-7CE9F897FB5E}" presName="accentRepeatNode" presStyleLbl="solidFgAcc1" presStyleIdx="5" presStyleCnt="7"/>
      <dgm:spPr/>
    </dgm:pt>
    <dgm:pt modelId="{FC827BA7-C207-42E6-9CCC-F0FE295E95D2}" type="pres">
      <dgm:prSet presAssocID="{862377A2-F9F4-4510-AB96-3ED1FC8D7BA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39D710-EC6B-4999-9DC8-69D99827F3B1}" type="pres">
      <dgm:prSet presAssocID="{862377A2-F9F4-4510-AB96-3ED1FC8D7BAB}" presName="accent_7" presStyleCnt="0"/>
      <dgm:spPr/>
    </dgm:pt>
    <dgm:pt modelId="{E20EBA1B-94D4-43C8-AB65-81128CC398AC}" type="pres">
      <dgm:prSet presAssocID="{862377A2-F9F4-4510-AB96-3ED1FC8D7BAB}" presName="accentRepeatNode" presStyleLbl="solidFgAcc1" presStyleIdx="6" presStyleCnt="7"/>
      <dgm:spPr/>
    </dgm:pt>
  </dgm:ptLst>
  <dgm:cxnLst>
    <dgm:cxn modelId="{D54AA05E-09B8-47B0-9AF8-03B148D8C057}" srcId="{1B6C225D-33B1-4FBB-AFD7-B6859F761AD8}" destId="{C10153AA-B775-4C92-A00A-72FC98794CF5}" srcOrd="0" destOrd="0" parTransId="{93D9AD37-8664-49DB-8C20-B08233285998}" sibTransId="{8FA1EE90-6824-4C09-8DEE-F00C536DA48A}"/>
    <dgm:cxn modelId="{99261E69-5ADA-45C8-864C-F4FF718C9912}" type="presOf" srcId="{862377A2-F9F4-4510-AB96-3ED1FC8D7BAB}" destId="{FC827BA7-C207-42E6-9CCC-F0FE295E95D2}" srcOrd="0" destOrd="0" presId="urn:microsoft.com/office/officeart/2008/layout/VerticalCurvedList"/>
    <dgm:cxn modelId="{71447C1E-CCD4-4EE2-BFFD-FB1721772EA3}" type="presOf" srcId="{C10153AA-B775-4C92-A00A-72FC98794CF5}" destId="{435708D0-8989-47FC-AC31-B43BC9E38F7B}" srcOrd="0" destOrd="0" presId="urn:microsoft.com/office/officeart/2008/layout/VerticalCurvedList"/>
    <dgm:cxn modelId="{A8071F62-6602-4EAB-BDE6-7F392598AC31}" srcId="{1B6C225D-33B1-4FBB-AFD7-B6859F761AD8}" destId="{F2483B51-F95F-44C4-AB8C-7CE9F897FB5E}" srcOrd="5" destOrd="0" parTransId="{A2EB66EE-8009-45A1-A889-111C729D1B80}" sibTransId="{90692360-E7FD-4E26-A54F-7A2D6D2584C3}"/>
    <dgm:cxn modelId="{86EA8067-6CBB-43D8-B663-114ACFF4B831}" srcId="{1B6C225D-33B1-4FBB-AFD7-B6859F761AD8}" destId="{6A402D90-A886-42BE-97A3-42EA8FFC5F3B}" srcOrd="3" destOrd="0" parTransId="{B5F0C605-5D38-483A-B9B0-C4B4EB6BB876}" sibTransId="{911D3A22-F09E-4DF5-BA01-0C8092817E29}"/>
    <dgm:cxn modelId="{D2ED0926-34EA-4701-8B1E-01E7C32B65AC}" srcId="{1B6C225D-33B1-4FBB-AFD7-B6859F761AD8}" destId="{4D5C8BDB-7A47-4D2F-A443-ECC709B04D49}" srcOrd="4" destOrd="0" parTransId="{12213151-AC43-4797-886B-A665645551F3}" sibTransId="{B27725F0-874D-4524-AB63-0AF4726BED2F}"/>
    <dgm:cxn modelId="{91737101-18A2-4984-8BDF-C78DBEC139B0}" srcId="{1B6C225D-33B1-4FBB-AFD7-B6859F761AD8}" destId="{862377A2-F9F4-4510-AB96-3ED1FC8D7BAB}" srcOrd="6" destOrd="0" parTransId="{FC955419-A492-49E4-9447-5FED86B96C7C}" sibTransId="{6959D709-B2C7-4EB1-94F4-8A2C23F807BA}"/>
    <dgm:cxn modelId="{2FA152B2-FDB9-4EF6-8E98-D1BE40FB5E8D}" type="presOf" srcId="{8FA1EE90-6824-4C09-8DEE-F00C536DA48A}" destId="{E5753C2D-1B1E-483C-A653-C35E15E72000}" srcOrd="0" destOrd="0" presId="urn:microsoft.com/office/officeart/2008/layout/VerticalCurvedList"/>
    <dgm:cxn modelId="{20635867-111C-4FCE-8900-84A6FFCBC2AB}" type="presOf" srcId="{6A402D90-A886-42BE-97A3-42EA8FFC5F3B}" destId="{0515799C-2203-4F40-B3C9-44707C778BF4}" srcOrd="0" destOrd="0" presId="urn:microsoft.com/office/officeart/2008/layout/VerticalCurvedList"/>
    <dgm:cxn modelId="{10476F08-7E61-4023-985A-783288FA7E76}" type="presOf" srcId="{4D5C8BDB-7A47-4D2F-A443-ECC709B04D49}" destId="{B43C561D-1766-4CFC-9DD7-5C47DD945A53}" srcOrd="0" destOrd="0" presId="urn:microsoft.com/office/officeart/2008/layout/VerticalCurvedList"/>
    <dgm:cxn modelId="{CD80F389-0145-43FD-9340-3AE22E565817}" srcId="{1B6C225D-33B1-4FBB-AFD7-B6859F761AD8}" destId="{70D32737-D2BD-43E4-A87A-C70D93F9978E}" srcOrd="2" destOrd="0" parTransId="{0607C675-F238-42BD-A0B7-14B2C2599970}" sibTransId="{63753077-56FA-4CEF-BD2B-3BA7A7192EE1}"/>
    <dgm:cxn modelId="{020745C6-BC2D-4120-885B-A514401EE819}" type="presOf" srcId="{F2483B51-F95F-44C4-AB8C-7CE9F897FB5E}" destId="{EA019D28-4F15-4C1F-99D3-883D053DD8C8}" srcOrd="0" destOrd="0" presId="urn:microsoft.com/office/officeart/2008/layout/VerticalCurvedList"/>
    <dgm:cxn modelId="{B98D0712-9ECA-48B4-986B-BD87D6054425}" type="presOf" srcId="{70D32737-D2BD-43E4-A87A-C70D93F9978E}" destId="{3D06F1A8-2217-431A-88BB-13770FFB0ADA}" srcOrd="0" destOrd="0" presId="urn:microsoft.com/office/officeart/2008/layout/VerticalCurvedList"/>
    <dgm:cxn modelId="{0EC2DFFC-1C09-4F74-A525-6ABE52655B22}" type="presOf" srcId="{1B6C225D-33B1-4FBB-AFD7-B6859F761AD8}" destId="{FE63AB2E-E12A-4F15-AC57-398784D3C294}" srcOrd="0" destOrd="0" presId="urn:microsoft.com/office/officeart/2008/layout/VerticalCurvedList"/>
    <dgm:cxn modelId="{5E0861B5-9012-49B2-B863-D020CEAA619A}" type="presOf" srcId="{F0CDEE4D-B508-4C1C-ABB4-F713D2046289}" destId="{C81A8270-903D-4C65-90C2-12344DDEF7A2}" srcOrd="0" destOrd="0" presId="urn:microsoft.com/office/officeart/2008/layout/VerticalCurvedList"/>
    <dgm:cxn modelId="{5BD0E1D7-7EFD-4094-B4BE-B3682C7AF6C0}" srcId="{1B6C225D-33B1-4FBB-AFD7-B6859F761AD8}" destId="{F0CDEE4D-B508-4C1C-ABB4-F713D2046289}" srcOrd="1" destOrd="0" parTransId="{DE348D8C-7B30-4F24-823E-FA5FE49DA4C6}" sibTransId="{90AF30F1-5ABB-481D-BEB8-16C6E4CAAA5A}"/>
    <dgm:cxn modelId="{7E7FE1F2-A224-4DF0-8ACC-2256D7582792}" type="presParOf" srcId="{FE63AB2E-E12A-4F15-AC57-398784D3C294}" destId="{0E652970-1ABC-48F4-9BEF-6FB439BFF70D}" srcOrd="0" destOrd="0" presId="urn:microsoft.com/office/officeart/2008/layout/VerticalCurvedList"/>
    <dgm:cxn modelId="{9E561901-68A3-417C-B6FB-FE49FFF1CA0B}" type="presParOf" srcId="{0E652970-1ABC-48F4-9BEF-6FB439BFF70D}" destId="{CBCADFBE-26C0-44F6-A52D-E32EF00C12D7}" srcOrd="0" destOrd="0" presId="urn:microsoft.com/office/officeart/2008/layout/VerticalCurvedList"/>
    <dgm:cxn modelId="{6BB54754-6E5D-41C1-B2C2-8E0FBA0AB47A}" type="presParOf" srcId="{CBCADFBE-26C0-44F6-A52D-E32EF00C12D7}" destId="{D52BC912-AD2D-49C2-A8DB-5C4C7AA96D43}" srcOrd="0" destOrd="0" presId="urn:microsoft.com/office/officeart/2008/layout/VerticalCurvedList"/>
    <dgm:cxn modelId="{5150B991-6183-42A6-A2ED-58712DA68A50}" type="presParOf" srcId="{CBCADFBE-26C0-44F6-A52D-E32EF00C12D7}" destId="{E5753C2D-1B1E-483C-A653-C35E15E72000}" srcOrd="1" destOrd="0" presId="urn:microsoft.com/office/officeart/2008/layout/VerticalCurvedList"/>
    <dgm:cxn modelId="{CB6829F6-CD20-4DB7-8956-290E5B0F63FE}" type="presParOf" srcId="{CBCADFBE-26C0-44F6-A52D-E32EF00C12D7}" destId="{22E4EEC5-AC9D-47B4-8737-32B1050B3164}" srcOrd="2" destOrd="0" presId="urn:microsoft.com/office/officeart/2008/layout/VerticalCurvedList"/>
    <dgm:cxn modelId="{A8E67952-1B8C-48B0-99E9-0309BC9B40AD}" type="presParOf" srcId="{CBCADFBE-26C0-44F6-A52D-E32EF00C12D7}" destId="{D2C21B4A-6B82-414F-94CD-448380CE3468}" srcOrd="3" destOrd="0" presId="urn:microsoft.com/office/officeart/2008/layout/VerticalCurvedList"/>
    <dgm:cxn modelId="{E24D2402-7B18-4983-9A13-79C2ED746FAA}" type="presParOf" srcId="{0E652970-1ABC-48F4-9BEF-6FB439BFF70D}" destId="{435708D0-8989-47FC-AC31-B43BC9E38F7B}" srcOrd="1" destOrd="0" presId="urn:microsoft.com/office/officeart/2008/layout/VerticalCurvedList"/>
    <dgm:cxn modelId="{F0CBA54D-A5A3-4F3B-B271-058A862669DD}" type="presParOf" srcId="{0E652970-1ABC-48F4-9BEF-6FB439BFF70D}" destId="{15D2AFFA-4897-41CC-B233-8663FE879E0D}" srcOrd="2" destOrd="0" presId="urn:microsoft.com/office/officeart/2008/layout/VerticalCurvedList"/>
    <dgm:cxn modelId="{E56BA6F8-374C-4B5E-9579-906F9436E86B}" type="presParOf" srcId="{15D2AFFA-4897-41CC-B233-8663FE879E0D}" destId="{902725A3-D3E7-4C6F-BFF8-52DD57F6E145}" srcOrd="0" destOrd="0" presId="urn:microsoft.com/office/officeart/2008/layout/VerticalCurvedList"/>
    <dgm:cxn modelId="{F86AC8A9-0162-4F2C-B696-038D9C27BC97}" type="presParOf" srcId="{0E652970-1ABC-48F4-9BEF-6FB439BFF70D}" destId="{C81A8270-903D-4C65-90C2-12344DDEF7A2}" srcOrd="3" destOrd="0" presId="urn:microsoft.com/office/officeart/2008/layout/VerticalCurvedList"/>
    <dgm:cxn modelId="{099BD19F-AAB0-4D59-98FC-32B95CA977EB}" type="presParOf" srcId="{0E652970-1ABC-48F4-9BEF-6FB439BFF70D}" destId="{4B656857-FAD2-4F66-856D-3B6B4EF7296D}" srcOrd="4" destOrd="0" presId="urn:microsoft.com/office/officeart/2008/layout/VerticalCurvedList"/>
    <dgm:cxn modelId="{33820AFD-6C99-4450-940F-98DE24FDAA6D}" type="presParOf" srcId="{4B656857-FAD2-4F66-856D-3B6B4EF7296D}" destId="{2038ABD3-B5D5-4B47-AEED-079A349E35C6}" srcOrd="0" destOrd="0" presId="urn:microsoft.com/office/officeart/2008/layout/VerticalCurvedList"/>
    <dgm:cxn modelId="{656A221D-6536-43B0-9C85-6B10A0117E1F}" type="presParOf" srcId="{0E652970-1ABC-48F4-9BEF-6FB439BFF70D}" destId="{3D06F1A8-2217-431A-88BB-13770FFB0ADA}" srcOrd="5" destOrd="0" presId="urn:microsoft.com/office/officeart/2008/layout/VerticalCurvedList"/>
    <dgm:cxn modelId="{26DFEE2F-3B70-413F-92AA-6DB8374EE417}" type="presParOf" srcId="{0E652970-1ABC-48F4-9BEF-6FB439BFF70D}" destId="{15F7FC92-7A1C-4833-AB92-7C6FBEDD4633}" srcOrd="6" destOrd="0" presId="urn:microsoft.com/office/officeart/2008/layout/VerticalCurvedList"/>
    <dgm:cxn modelId="{86695731-2F24-46C9-AD49-ACF538171B15}" type="presParOf" srcId="{15F7FC92-7A1C-4833-AB92-7C6FBEDD4633}" destId="{0333255C-3057-4D90-9C9A-576CA8A333E0}" srcOrd="0" destOrd="0" presId="urn:microsoft.com/office/officeart/2008/layout/VerticalCurvedList"/>
    <dgm:cxn modelId="{EC0B8D4D-FE05-4EA8-88B3-A89834F5A0BD}" type="presParOf" srcId="{0E652970-1ABC-48F4-9BEF-6FB439BFF70D}" destId="{0515799C-2203-4F40-B3C9-44707C778BF4}" srcOrd="7" destOrd="0" presId="urn:microsoft.com/office/officeart/2008/layout/VerticalCurvedList"/>
    <dgm:cxn modelId="{756E7176-B420-4B23-BFA4-908E188A1D74}" type="presParOf" srcId="{0E652970-1ABC-48F4-9BEF-6FB439BFF70D}" destId="{AE81B64D-4C91-46D4-AFC2-521FBD4C5D84}" srcOrd="8" destOrd="0" presId="urn:microsoft.com/office/officeart/2008/layout/VerticalCurvedList"/>
    <dgm:cxn modelId="{18D1AA36-BD9A-44EF-B2BF-D314DFC9FB9D}" type="presParOf" srcId="{AE81B64D-4C91-46D4-AFC2-521FBD4C5D84}" destId="{C085402C-6FB3-4971-899D-F9D8F25F3CC2}" srcOrd="0" destOrd="0" presId="urn:microsoft.com/office/officeart/2008/layout/VerticalCurvedList"/>
    <dgm:cxn modelId="{ADA0F11F-1340-40EE-8D04-926A85E5843B}" type="presParOf" srcId="{0E652970-1ABC-48F4-9BEF-6FB439BFF70D}" destId="{B43C561D-1766-4CFC-9DD7-5C47DD945A53}" srcOrd="9" destOrd="0" presId="urn:microsoft.com/office/officeart/2008/layout/VerticalCurvedList"/>
    <dgm:cxn modelId="{E169D97E-DEA2-4A2B-B116-36FEE20D0A83}" type="presParOf" srcId="{0E652970-1ABC-48F4-9BEF-6FB439BFF70D}" destId="{8D480DF0-1C93-4E1E-85D1-EA95BB329937}" srcOrd="10" destOrd="0" presId="urn:microsoft.com/office/officeart/2008/layout/VerticalCurvedList"/>
    <dgm:cxn modelId="{80A04373-F575-412B-9DC7-D085E179F5A0}" type="presParOf" srcId="{8D480DF0-1C93-4E1E-85D1-EA95BB329937}" destId="{8E1BE2CF-4FA6-4C3A-A0BE-B296FE5B7261}" srcOrd="0" destOrd="0" presId="urn:microsoft.com/office/officeart/2008/layout/VerticalCurvedList"/>
    <dgm:cxn modelId="{4B36A22B-9807-4D98-887F-93C6EB7640BB}" type="presParOf" srcId="{0E652970-1ABC-48F4-9BEF-6FB439BFF70D}" destId="{EA019D28-4F15-4C1F-99D3-883D053DD8C8}" srcOrd="11" destOrd="0" presId="urn:microsoft.com/office/officeart/2008/layout/VerticalCurvedList"/>
    <dgm:cxn modelId="{B05558E9-2F7F-43F8-98BF-3E2EAD43B5D5}" type="presParOf" srcId="{0E652970-1ABC-48F4-9BEF-6FB439BFF70D}" destId="{D2E47593-0B0E-4960-BC32-A3421DC01927}" srcOrd="12" destOrd="0" presId="urn:microsoft.com/office/officeart/2008/layout/VerticalCurvedList"/>
    <dgm:cxn modelId="{8B5184FA-A6F3-47A4-B81E-125FA1A1F026}" type="presParOf" srcId="{D2E47593-0B0E-4960-BC32-A3421DC01927}" destId="{9D009F72-3604-4631-8D04-638CE99EA395}" srcOrd="0" destOrd="0" presId="urn:microsoft.com/office/officeart/2008/layout/VerticalCurvedList"/>
    <dgm:cxn modelId="{99CE138D-298D-4034-BD7E-08EF38985B9C}" type="presParOf" srcId="{0E652970-1ABC-48F4-9BEF-6FB439BFF70D}" destId="{FC827BA7-C207-42E6-9CCC-F0FE295E95D2}" srcOrd="13" destOrd="0" presId="urn:microsoft.com/office/officeart/2008/layout/VerticalCurvedList"/>
    <dgm:cxn modelId="{101C7DFE-1A6B-4A84-B8C0-B368CC313FDC}" type="presParOf" srcId="{0E652970-1ABC-48F4-9BEF-6FB439BFF70D}" destId="{F739D710-EC6B-4999-9DC8-69D99827F3B1}" srcOrd="14" destOrd="0" presId="urn:microsoft.com/office/officeart/2008/layout/VerticalCurvedList"/>
    <dgm:cxn modelId="{EA319877-61EF-4C5E-9767-FE495522F433}" type="presParOf" srcId="{F739D710-EC6B-4999-9DC8-69D99827F3B1}" destId="{E20EBA1B-94D4-43C8-AB65-81128CC398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077EB-7E50-4A85-8991-8E7F6C16712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835982-86F3-45C5-A6E7-06231474B585}">
      <dgm:prSet phldrT="[文本]"/>
      <dgm:spPr/>
      <dgm:t>
        <a:bodyPr/>
        <a:lstStyle/>
        <a:p>
          <a:r>
            <a:rPr lang="zh-CN" altLang="en-US" dirty="0" smtClean="0"/>
            <a:t>清屏</a:t>
          </a:r>
          <a:endParaRPr lang="zh-CN" altLang="en-US" dirty="0"/>
        </a:p>
      </dgm:t>
    </dgm:pt>
    <dgm:pt modelId="{82C8F731-187C-4887-96F8-61357672BA42}" type="parTrans" cxnId="{9B900292-8291-4513-9572-C0219DF72A7B}">
      <dgm:prSet/>
      <dgm:spPr/>
      <dgm:t>
        <a:bodyPr/>
        <a:lstStyle/>
        <a:p>
          <a:endParaRPr lang="zh-CN" altLang="en-US"/>
        </a:p>
      </dgm:t>
    </dgm:pt>
    <dgm:pt modelId="{594E58AA-96C0-4F61-B209-5FE28C231A18}" type="sibTrans" cxnId="{9B900292-8291-4513-9572-C0219DF72A7B}">
      <dgm:prSet/>
      <dgm:spPr/>
      <dgm:t>
        <a:bodyPr/>
        <a:lstStyle/>
        <a:p>
          <a:endParaRPr lang="zh-CN" altLang="en-US"/>
        </a:p>
      </dgm:t>
    </dgm:pt>
    <dgm:pt modelId="{C1E95DEC-8AE6-492A-9A7A-3B2270AF1004}">
      <dgm:prSet phldrT="[文本]"/>
      <dgm:spPr/>
      <dgm:t>
        <a:bodyPr/>
        <a:lstStyle/>
        <a:p>
          <a:r>
            <a:rPr lang="zh-CN" altLang="en-US" dirty="0" smtClean="0"/>
            <a:t>正确</a:t>
          </a:r>
          <a:endParaRPr lang="zh-CN" altLang="en-US" dirty="0"/>
        </a:p>
      </dgm:t>
    </dgm:pt>
    <dgm:pt modelId="{DF97532D-AFCF-4D33-9255-33D67D5E9B3B}" type="parTrans" cxnId="{C9DC043C-BC68-4C6E-A5AE-F2DE9B5B3E77}">
      <dgm:prSet/>
      <dgm:spPr/>
      <dgm:t>
        <a:bodyPr/>
        <a:lstStyle/>
        <a:p>
          <a:endParaRPr lang="zh-CN" altLang="en-US"/>
        </a:p>
      </dgm:t>
    </dgm:pt>
    <dgm:pt modelId="{9AB526BB-BCFD-4F08-B7BA-1447A87DC8C9}" type="sibTrans" cxnId="{C9DC043C-BC68-4C6E-A5AE-F2DE9B5B3E77}">
      <dgm:prSet/>
      <dgm:spPr/>
      <dgm:t>
        <a:bodyPr/>
        <a:lstStyle/>
        <a:p>
          <a:endParaRPr lang="zh-CN" altLang="en-US"/>
        </a:p>
      </dgm:t>
    </dgm:pt>
    <dgm:pt modelId="{FDE978F8-B5AB-4060-9D24-882631996668}">
      <dgm:prSet phldrT="[文本]"/>
      <dgm:spPr/>
      <dgm:t>
        <a:bodyPr/>
        <a:lstStyle/>
        <a:p>
          <a:r>
            <a:rPr lang="zh-CN" altLang="en-US" dirty="0" smtClean="0"/>
            <a:t>还原正确的分区信息</a:t>
          </a:r>
          <a:endParaRPr lang="zh-CN" altLang="en-US" dirty="0"/>
        </a:p>
      </dgm:t>
    </dgm:pt>
    <dgm:pt modelId="{03E59EFF-CC4B-4A79-8A97-0B7B614F904A}" type="parTrans" cxnId="{30954021-DEC4-4AE6-8E41-C0008E0593BC}">
      <dgm:prSet/>
      <dgm:spPr/>
      <dgm:t>
        <a:bodyPr/>
        <a:lstStyle/>
        <a:p>
          <a:endParaRPr lang="zh-CN" altLang="en-US"/>
        </a:p>
      </dgm:t>
    </dgm:pt>
    <dgm:pt modelId="{5C1C67C7-DC4A-4DEF-B725-D59C3BBBB855}" type="sibTrans" cxnId="{30954021-DEC4-4AE6-8E41-C0008E0593BC}">
      <dgm:prSet/>
      <dgm:spPr/>
      <dgm:t>
        <a:bodyPr/>
        <a:lstStyle/>
        <a:p>
          <a:endParaRPr lang="zh-CN" altLang="en-US"/>
        </a:p>
      </dgm:t>
    </dgm:pt>
    <dgm:pt modelId="{EDB14E59-E84A-489B-8B95-4A342D0563A3}">
      <dgm:prSet phldrT="[文本]"/>
      <dgm:spPr/>
      <dgm:t>
        <a:bodyPr/>
        <a:lstStyle/>
        <a:p>
          <a:r>
            <a:rPr lang="zh-CN" altLang="en-US" dirty="0" smtClean="0"/>
            <a:t>不正确</a:t>
          </a:r>
          <a:endParaRPr lang="zh-CN" altLang="en-US" dirty="0"/>
        </a:p>
      </dgm:t>
    </dgm:pt>
    <dgm:pt modelId="{36FD8F8C-90CD-4485-8D4C-EBF52C4B5C0F}" type="parTrans" cxnId="{EB4420DE-306A-4277-82A9-AC4AF0F1C094}">
      <dgm:prSet/>
      <dgm:spPr/>
      <dgm:t>
        <a:bodyPr/>
        <a:lstStyle/>
        <a:p>
          <a:endParaRPr lang="zh-CN" altLang="en-US"/>
        </a:p>
      </dgm:t>
    </dgm:pt>
    <dgm:pt modelId="{60073D7A-B32F-40DC-958D-54AB7BB51826}" type="sibTrans" cxnId="{EB4420DE-306A-4277-82A9-AC4AF0F1C094}">
      <dgm:prSet/>
      <dgm:spPr/>
      <dgm:t>
        <a:bodyPr/>
        <a:lstStyle/>
        <a:p>
          <a:endParaRPr lang="zh-CN" altLang="en-US"/>
        </a:p>
      </dgm:t>
    </dgm:pt>
    <dgm:pt modelId="{8F418453-BA88-4DFB-8795-90E8722C481A}">
      <dgm:prSet phldrT="[文本]"/>
      <dgm:spPr/>
      <dgm:t>
        <a:bodyPr/>
        <a:lstStyle/>
        <a:p>
          <a:r>
            <a:rPr lang="zh-CN" altLang="en-US" dirty="0" smtClean="0"/>
            <a:t>要求重新输入或关机</a:t>
          </a:r>
          <a:endParaRPr lang="zh-CN" altLang="en-US" dirty="0"/>
        </a:p>
      </dgm:t>
    </dgm:pt>
    <dgm:pt modelId="{CF7466B5-EC91-415E-AF4A-8D877ADA7BB6}" type="parTrans" cxnId="{677C1178-A0A7-401E-840F-89C225A9A983}">
      <dgm:prSet/>
      <dgm:spPr/>
      <dgm:t>
        <a:bodyPr/>
        <a:lstStyle/>
        <a:p>
          <a:endParaRPr lang="zh-CN" altLang="en-US"/>
        </a:p>
      </dgm:t>
    </dgm:pt>
    <dgm:pt modelId="{1B7AFD28-A217-4EBA-AA3B-5C9099A82615}" type="sibTrans" cxnId="{677C1178-A0A7-401E-840F-89C225A9A983}">
      <dgm:prSet/>
      <dgm:spPr/>
      <dgm:t>
        <a:bodyPr/>
        <a:lstStyle/>
        <a:p>
          <a:endParaRPr lang="zh-CN" altLang="en-US"/>
        </a:p>
      </dgm:t>
    </dgm:pt>
    <dgm:pt modelId="{B51F388A-97D9-4766-91EE-34F72D22AC4F}">
      <dgm:prSet phldrT="[文本]"/>
      <dgm:spPr/>
      <dgm:t>
        <a:bodyPr/>
        <a:lstStyle/>
        <a:p>
          <a:r>
            <a:rPr lang="zh-CN" altLang="en-US" dirty="0" smtClean="0"/>
            <a:t>要求输入密码</a:t>
          </a:r>
          <a:endParaRPr lang="zh-CN" altLang="en-US" dirty="0"/>
        </a:p>
      </dgm:t>
    </dgm:pt>
    <dgm:pt modelId="{127D6ED2-2AAE-419A-9187-2142DD47A85D}" type="parTrans" cxnId="{CDAE61F8-C31F-4439-A234-B61FD0CBFB61}">
      <dgm:prSet/>
      <dgm:spPr/>
      <dgm:t>
        <a:bodyPr/>
        <a:lstStyle/>
        <a:p>
          <a:endParaRPr lang="zh-CN" altLang="en-US"/>
        </a:p>
      </dgm:t>
    </dgm:pt>
    <dgm:pt modelId="{63D32115-7571-4EEA-AC1F-CEAD8DC9151C}" type="sibTrans" cxnId="{CDAE61F8-C31F-4439-A234-B61FD0CBFB61}">
      <dgm:prSet/>
      <dgm:spPr/>
      <dgm:t>
        <a:bodyPr/>
        <a:lstStyle/>
        <a:p>
          <a:endParaRPr lang="zh-CN" altLang="en-US"/>
        </a:p>
      </dgm:t>
    </dgm:pt>
    <dgm:pt modelId="{5D3FC391-1136-41A5-9727-C53A0BB2F1F4}">
      <dgm:prSet phldrT="[文本]"/>
      <dgm:spPr/>
      <dgm:t>
        <a:bodyPr/>
        <a:lstStyle/>
        <a:p>
          <a:r>
            <a:rPr lang="zh-CN" altLang="en-US" dirty="0" smtClean="0"/>
            <a:t>比较密码</a:t>
          </a:r>
          <a:endParaRPr lang="zh-CN" altLang="en-US" dirty="0"/>
        </a:p>
      </dgm:t>
    </dgm:pt>
    <dgm:pt modelId="{E33EE758-AC0F-45BB-9777-AE67463CE106}" type="parTrans" cxnId="{3EE493E1-31BE-4042-9989-FF835645E014}">
      <dgm:prSet/>
      <dgm:spPr/>
      <dgm:t>
        <a:bodyPr/>
        <a:lstStyle/>
        <a:p>
          <a:endParaRPr lang="zh-CN" altLang="en-US"/>
        </a:p>
      </dgm:t>
    </dgm:pt>
    <dgm:pt modelId="{45E5E2B3-12C1-432D-B300-2866121458E5}" type="sibTrans" cxnId="{3EE493E1-31BE-4042-9989-FF835645E014}">
      <dgm:prSet/>
      <dgm:spPr/>
      <dgm:t>
        <a:bodyPr/>
        <a:lstStyle/>
        <a:p>
          <a:endParaRPr lang="zh-CN" altLang="en-US"/>
        </a:p>
      </dgm:t>
    </dgm:pt>
    <dgm:pt modelId="{5244FDE3-E7BC-445F-84C7-7E2C4BBB1A2F}" type="pres">
      <dgm:prSet presAssocID="{A1D077EB-7E50-4A85-8991-8E7F6C1671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8A8564-743D-4AD7-8454-EAFE793FF4EF}" type="pres">
      <dgm:prSet presAssocID="{3B835982-86F3-45C5-A6E7-06231474B585}" presName="root1" presStyleCnt="0"/>
      <dgm:spPr/>
    </dgm:pt>
    <dgm:pt modelId="{069EB988-9552-477D-87E6-59CF6B3DA38C}" type="pres">
      <dgm:prSet presAssocID="{3B835982-86F3-45C5-A6E7-06231474B585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E35542-3D63-4438-BBDA-056D55117433}" type="pres">
      <dgm:prSet presAssocID="{3B835982-86F3-45C5-A6E7-06231474B585}" presName="level2hierChild" presStyleCnt="0"/>
      <dgm:spPr/>
    </dgm:pt>
    <dgm:pt modelId="{26BACC37-1221-4BA8-A78B-7D9D73E8464B}" type="pres">
      <dgm:prSet presAssocID="{B51F388A-97D9-4766-91EE-34F72D22AC4F}" presName="root1" presStyleCnt="0"/>
      <dgm:spPr/>
    </dgm:pt>
    <dgm:pt modelId="{90FA2827-9FD0-4C12-98E1-69C0C2BB591A}" type="pres">
      <dgm:prSet presAssocID="{B51F388A-97D9-4766-91EE-34F72D22AC4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8A0A00-DDE9-4F56-BC25-58363DEA24EB}" type="pres">
      <dgm:prSet presAssocID="{B51F388A-97D9-4766-91EE-34F72D22AC4F}" presName="level2hierChild" presStyleCnt="0"/>
      <dgm:spPr/>
    </dgm:pt>
    <dgm:pt modelId="{AC8838B2-8EB5-4CE7-9959-146B06423121}" type="pres">
      <dgm:prSet presAssocID="{5D3FC391-1136-41A5-9727-C53A0BB2F1F4}" presName="root1" presStyleCnt="0"/>
      <dgm:spPr/>
    </dgm:pt>
    <dgm:pt modelId="{89D0F0DB-1D21-40E4-BD0E-13B69D3FD6DD}" type="pres">
      <dgm:prSet presAssocID="{5D3FC391-1136-41A5-9727-C53A0BB2F1F4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255871-2396-4218-AC7A-A220C8A6390B}" type="pres">
      <dgm:prSet presAssocID="{5D3FC391-1136-41A5-9727-C53A0BB2F1F4}" presName="level2hierChild" presStyleCnt="0"/>
      <dgm:spPr/>
    </dgm:pt>
    <dgm:pt modelId="{ADF9C960-F47D-455B-8CF0-1F3FD605C57A}" type="pres">
      <dgm:prSet presAssocID="{DF97532D-AFCF-4D33-9255-33D67D5E9B3B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0D9B3E1F-E35C-4ACC-9CE2-4B33CC7CC2E8}" type="pres">
      <dgm:prSet presAssocID="{DF97532D-AFCF-4D33-9255-33D67D5E9B3B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594D12C7-B6E2-4B6D-975C-77D804F0E5B8}" type="pres">
      <dgm:prSet presAssocID="{C1E95DEC-8AE6-492A-9A7A-3B2270AF1004}" presName="root2" presStyleCnt="0"/>
      <dgm:spPr/>
    </dgm:pt>
    <dgm:pt modelId="{7B4DAD85-9B2D-43A4-B164-899A077966FE}" type="pres">
      <dgm:prSet presAssocID="{C1E95DEC-8AE6-492A-9A7A-3B2270AF100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51DE67-A74D-4E1A-A6F8-35059F565EA4}" type="pres">
      <dgm:prSet presAssocID="{C1E95DEC-8AE6-492A-9A7A-3B2270AF1004}" presName="level3hierChild" presStyleCnt="0"/>
      <dgm:spPr/>
    </dgm:pt>
    <dgm:pt modelId="{69067BCD-5A06-4707-BA6F-353105BF3299}" type="pres">
      <dgm:prSet presAssocID="{03E59EFF-CC4B-4A79-8A97-0B7B614F904A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9A4BA2B4-74BF-4774-B61E-91827C289F2D}" type="pres">
      <dgm:prSet presAssocID="{03E59EFF-CC4B-4A79-8A97-0B7B614F904A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1B002877-0564-48FD-B9B0-2E8B46094180}" type="pres">
      <dgm:prSet presAssocID="{FDE978F8-B5AB-4060-9D24-882631996668}" presName="root2" presStyleCnt="0"/>
      <dgm:spPr/>
    </dgm:pt>
    <dgm:pt modelId="{88AD2BDD-5260-437E-A3DB-B367E42284A6}" type="pres">
      <dgm:prSet presAssocID="{FDE978F8-B5AB-4060-9D24-88263199666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31D8E7-610C-4D54-B106-4768320EEA46}" type="pres">
      <dgm:prSet presAssocID="{FDE978F8-B5AB-4060-9D24-882631996668}" presName="level3hierChild" presStyleCnt="0"/>
      <dgm:spPr/>
    </dgm:pt>
    <dgm:pt modelId="{77B73A1B-49ED-4E39-A7D2-3A6C26E6A8F3}" type="pres">
      <dgm:prSet presAssocID="{36FD8F8C-90CD-4485-8D4C-EBF52C4B5C0F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DCEC2013-A1C3-44F2-9020-FB95FAA1A3FA}" type="pres">
      <dgm:prSet presAssocID="{36FD8F8C-90CD-4485-8D4C-EBF52C4B5C0F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19A5F985-3110-4396-A212-1A6A0D60CE89}" type="pres">
      <dgm:prSet presAssocID="{EDB14E59-E84A-489B-8B95-4A342D0563A3}" presName="root2" presStyleCnt="0"/>
      <dgm:spPr/>
    </dgm:pt>
    <dgm:pt modelId="{C0C9A798-29A3-4B04-95A9-14AD8C86893E}" type="pres">
      <dgm:prSet presAssocID="{EDB14E59-E84A-489B-8B95-4A342D0563A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ECDF9-8A7B-42B2-ACD2-4F433C8A7646}" type="pres">
      <dgm:prSet presAssocID="{EDB14E59-E84A-489B-8B95-4A342D0563A3}" presName="level3hierChild" presStyleCnt="0"/>
      <dgm:spPr/>
    </dgm:pt>
    <dgm:pt modelId="{CC16D610-8C09-4843-B142-B3C4BDAAD114}" type="pres">
      <dgm:prSet presAssocID="{CF7466B5-EC91-415E-AF4A-8D877ADA7BB6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E5EF7C5C-91BB-48B3-A8B3-ADF7D17ECA8C}" type="pres">
      <dgm:prSet presAssocID="{CF7466B5-EC91-415E-AF4A-8D877ADA7BB6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0F928973-5F99-4E8F-BA03-D6BBA1B52414}" type="pres">
      <dgm:prSet presAssocID="{8F418453-BA88-4DFB-8795-90E8722C481A}" presName="root2" presStyleCnt="0"/>
      <dgm:spPr/>
    </dgm:pt>
    <dgm:pt modelId="{54510733-B8E0-4DE4-AD07-AE81B3602F9D}" type="pres">
      <dgm:prSet presAssocID="{8F418453-BA88-4DFB-8795-90E8722C481A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AD97C8-F7F5-4AB5-A9A9-EFAC066D3153}" type="pres">
      <dgm:prSet presAssocID="{8F418453-BA88-4DFB-8795-90E8722C481A}" presName="level3hierChild" presStyleCnt="0"/>
      <dgm:spPr/>
    </dgm:pt>
  </dgm:ptLst>
  <dgm:cxnLst>
    <dgm:cxn modelId="{8C444085-1367-41B0-943D-2639EEE2C374}" type="presOf" srcId="{DF97532D-AFCF-4D33-9255-33D67D5E9B3B}" destId="{ADF9C960-F47D-455B-8CF0-1F3FD605C57A}" srcOrd="0" destOrd="0" presId="urn:microsoft.com/office/officeart/2005/8/layout/hierarchy2"/>
    <dgm:cxn modelId="{7B2A20B1-CC50-4EA1-A8E0-DC89B35E6992}" type="presOf" srcId="{C1E95DEC-8AE6-492A-9A7A-3B2270AF1004}" destId="{7B4DAD85-9B2D-43A4-B164-899A077966FE}" srcOrd="0" destOrd="0" presId="urn:microsoft.com/office/officeart/2005/8/layout/hierarchy2"/>
    <dgm:cxn modelId="{B34F2DEA-BAC5-4A75-8011-3A2DFC3B3DE3}" type="presOf" srcId="{8F418453-BA88-4DFB-8795-90E8722C481A}" destId="{54510733-B8E0-4DE4-AD07-AE81B3602F9D}" srcOrd="0" destOrd="0" presId="urn:microsoft.com/office/officeart/2005/8/layout/hierarchy2"/>
    <dgm:cxn modelId="{3EE493E1-31BE-4042-9989-FF835645E014}" srcId="{A1D077EB-7E50-4A85-8991-8E7F6C16712F}" destId="{5D3FC391-1136-41A5-9727-C53A0BB2F1F4}" srcOrd="2" destOrd="0" parTransId="{E33EE758-AC0F-45BB-9777-AE67463CE106}" sibTransId="{45E5E2B3-12C1-432D-B300-2866121458E5}"/>
    <dgm:cxn modelId="{99D4B286-C49B-45B3-BE95-E9625D9EF534}" type="presOf" srcId="{CF7466B5-EC91-415E-AF4A-8D877ADA7BB6}" destId="{E5EF7C5C-91BB-48B3-A8B3-ADF7D17ECA8C}" srcOrd="1" destOrd="0" presId="urn:microsoft.com/office/officeart/2005/8/layout/hierarchy2"/>
    <dgm:cxn modelId="{30954021-DEC4-4AE6-8E41-C0008E0593BC}" srcId="{C1E95DEC-8AE6-492A-9A7A-3B2270AF1004}" destId="{FDE978F8-B5AB-4060-9D24-882631996668}" srcOrd="0" destOrd="0" parTransId="{03E59EFF-CC4B-4A79-8A97-0B7B614F904A}" sibTransId="{5C1C67C7-DC4A-4DEF-B725-D59C3BBBB855}"/>
    <dgm:cxn modelId="{CDAE61F8-C31F-4439-A234-B61FD0CBFB61}" srcId="{A1D077EB-7E50-4A85-8991-8E7F6C16712F}" destId="{B51F388A-97D9-4766-91EE-34F72D22AC4F}" srcOrd="1" destOrd="0" parTransId="{127D6ED2-2AAE-419A-9187-2142DD47A85D}" sibTransId="{63D32115-7571-4EEA-AC1F-CEAD8DC9151C}"/>
    <dgm:cxn modelId="{4B9FE3BE-1AA7-4A40-9D82-13C8FF33CD1C}" type="presOf" srcId="{03E59EFF-CC4B-4A79-8A97-0B7B614F904A}" destId="{9A4BA2B4-74BF-4774-B61E-91827C289F2D}" srcOrd="1" destOrd="0" presId="urn:microsoft.com/office/officeart/2005/8/layout/hierarchy2"/>
    <dgm:cxn modelId="{217189DF-F556-4FFF-A5DF-33883465BE9E}" type="presOf" srcId="{5D3FC391-1136-41A5-9727-C53A0BB2F1F4}" destId="{89D0F0DB-1D21-40E4-BD0E-13B69D3FD6DD}" srcOrd="0" destOrd="0" presId="urn:microsoft.com/office/officeart/2005/8/layout/hierarchy2"/>
    <dgm:cxn modelId="{BF8E02DE-5279-4193-BAF6-CC0D879E7E65}" type="presOf" srcId="{36FD8F8C-90CD-4485-8D4C-EBF52C4B5C0F}" destId="{DCEC2013-A1C3-44F2-9020-FB95FAA1A3FA}" srcOrd="1" destOrd="0" presId="urn:microsoft.com/office/officeart/2005/8/layout/hierarchy2"/>
    <dgm:cxn modelId="{4E59F8DF-A06D-40E3-8DCF-8EDA0DF908D8}" type="presOf" srcId="{B51F388A-97D9-4766-91EE-34F72D22AC4F}" destId="{90FA2827-9FD0-4C12-98E1-69C0C2BB591A}" srcOrd="0" destOrd="0" presId="urn:microsoft.com/office/officeart/2005/8/layout/hierarchy2"/>
    <dgm:cxn modelId="{5FEC0930-A6D0-457F-9FEC-E1B0DD45646D}" type="presOf" srcId="{DF97532D-AFCF-4D33-9255-33D67D5E9B3B}" destId="{0D9B3E1F-E35C-4ACC-9CE2-4B33CC7CC2E8}" srcOrd="1" destOrd="0" presId="urn:microsoft.com/office/officeart/2005/8/layout/hierarchy2"/>
    <dgm:cxn modelId="{C9DC043C-BC68-4C6E-A5AE-F2DE9B5B3E77}" srcId="{5D3FC391-1136-41A5-9727-C53A0BB2F1F4}" destId="{C1E95DEC-8AE6-492A-9A7A-3B2270AF1004}" srcOrd="0" destOrd="0" parTransId="{DF97532D-AFCF-4D33-9255-33D67D5E9B3B}" sibTransId="{9AB526BB-BCFD-4F08-B7BA-1447A87DC8C9}"/>
    <dgm:cxn modelId="{4BCB3E60-C6C3-4985-9000-97DE78969C27}" type="presOf" srcId="{A1D077EB-7E50-4A85-8991-8E7F6C16712F}" destId="{5244FDE3-E7BC-445F-84C7-7E2C4BBB1A2F}" srcOrd="0" destOrd="0" presId="urn:microsoft.com/office/officeart/2005/8/layout/hierarchy2"/>
    <dgm:cxn modelId="{8C8A21DB-91D3-4EFD-830C-11E64B3E88BB}" type="presOf" srcId="{FDE978F8-B5AB-4060-9D24-882631996668}" destId="{88AD2BDD-5260-437E-A3DB-B367E42284A6}" srcOrd="0" destOrd="0" presId="urn:microsoft.com/office/officeart/2005/8/layout/hierarchy2"/>
    <dgm:cxn modelId="{2021E118-D9A9-48AD-B165-373B755A89BF}" type="presOf" srcId="{03E59EFF-CC4B-4A79-8A97-0B7B614F904A}" destId="{69067BCD-5A06-4707-BA6F-353105BF3299}" srcOrd="0" destOrd="0" presId="urn:microsoft.com/office/officeart/2005/8/layout/hierarchy2"/>
    <dgm:cxn modelId="{EB4420DE-306A-4277-82A9-AC4AF0F1C094}" srcId="{5D3FC391-1136-41A5-9727-C53A0BB2F1F4}" destId="{EDB14E59-E84A-489B-8B95-4A342D0563A3}" srcOrd="1" destOrd="0" parTransId="{36FD8F8C-90CD-4485-8D4C-EBF52C4B5C0F}" sibTransId="{60073D7A-B32F-40DC-958D-54AB7BB51826}"/>
    <dgm:cxn modelId="{5CD6B12B-6643-43F0-A3A4-560F3F377CF1}" type="presOf" srcId="{CF7466B5-EC91-415E-AF4A-8D877ADA7BB6}" destId="{CC16D610-8C09-4843-B142-B3C4BDAAD114}" srcOrd="0" destOrd="0" presId="urn:microsoft.com/office/officeart/2005/8/layout/hierarchy2"/>
    <dgm:cxn modelId="{A47AA356-0C4D-4871-B512-4317E8DDF456}" type="presOf" srcId="{EDB14E59-E84A-489B-8B95-4A342D0563A3}" destId="{C0C9A798-29A3-4B04-95A9-14AD8C86893E}" srcOrd="0" destOrd="0" presId="urn:microsoft.com/office/officeart/2005/8/layout/hierarchy2"/>
    <dgm:cxn modelId="{98C7BB6D-BE86-470D-AB47-07DF1A2C137B}" type="presOf" srcId="{36FD8F8C-90CD-4485-8D4C-EBF52C4B5C0F}" destId="{77B73A1B-49ED-4E39-A7D2-3A6C26E6A8F3}" srcOrd="0" destOrd="0" presId="urn:microsoft.com/office/officeart/2005/8/layout/hierarchy2"/>
    <dgm:cxn modelId="{711165E0-C1BD-4256-A608-5CA18C1777F4}" type="presOf" srcId="{3B835982-86F3-45C5-A6E7-06231474B585}" destId="{069EB988-9552-477D-87E6-59CF6B3DA38C}" srcOrd="0" destOrd="0" presId="urn:microsoft.com/office/officeart/2005/8/layout/hierarchy2"/>
    <dgm:cxn modelId="{9B900292-8291-4513-9572-C0219DF72A7B}" srcId="{A1D077EB-7E50-4A85-8991-8E7F6C16712F}" destId="{3B835982-86F3-45C5-A6E7-06231474B585}" srcOrd="0" destOrd="0" parTransId="{82C8F731-187C-4887-96F8-61357672BA42}" sibTransId="{594E58AA-96C0-4F61-B209-5FE28C231A18}"/>
    <dgm:cxn modelId="{677C1178-A0A7-401E-840F-89C225A9A983}" srcId="{EDB14E59-E84A-489B-8B95-4A342D0563A3}" destId="{8F418453-BA88-4DFB-8795-90E8722C481A}" srcOrd="0" destOrd="0" parTransId="{CF7466B5-EC91-415E-AF4A-8D877ADA7BB6}" sibTransId="{1B7AFD28-A217-4EBA-AA3B-5C9099A82615}"/>
    <dgm:cxn modelId="{D3540079-FAF8-409D-A2EE-B2E98649E834}" type="presParOf" srcId="{5244FDE3-E7BC-445F-84C7-7E2C4BBB1A2F}" destId="{D08A8564-743D-4AD7-8454-EAFE793FF4EF}" srcOrd="0" destOrd="0" presId="urn:microsoft.com/office/officeart/2005/8/layout/hierarchy2"/>
    <dgm:cxn modelId="{1593DABA-4DEA-4287-86FC-18DC6FFFF8D4}" type="presParOf" srcId="{D08A8564-743D-4AD7-8454-EAFE793FF4EF}" destId="{069EB988-9552-477D-87E6-59CF6B3DA38C}" srcOrd="0" destOrd="0" presId="urn:microsoft.com/office/officeart/2005/8/layout/hierarchy2"/>
    <dgm:cxn modelId="{EA03DEF1-5408-4F3A-AE28-B7BD9FCC36CD}" type="presParOf" srcId="{D08A8564-743D-4AD7-8454-EAFE793FF4EF}" destId="{6EE35542-3D63-4438-BBDA-056D55117433}" srcOrd="1" destOrd="0" presId="urn:microsoft.com/office/officeart/2005/8/layout/hierarchy2"/>
    <dgm:cxn modelId="{2DDD198A-D603-4020-9500-958DDD328995}" type="presParOf" srcId="{5244FDE3-E7BC-445F-84C7-7E2C4BBB1A2F}" destId="{26BACC37-1221-4BA8-A78B-7D9D73E8464B}" srcOrd="1" destOrd="0" presId="urn:microsoft.com/office/officeart/2005/8/layout/hierarchy2"/>
    <dgm:cxn modelId="{58D6CA87-C655-4844-9178-1E15943003EC}" type="presParOf" srcId="{26BACC37-1221-4BA8-A78B-7D9D73E8464B}" destId="{90FA2827-9FD0-4C12-98E1-69C0C2BB591A}" srcOrd="0" destOrd="0" presId="urn:microsoft.com/office/officeart/2005/8/layout/hierarchy2"/>
    <dgm:cxn modelId="{410D3144-5130-4041-88DA-C91A5280D388}" type="presParOf" srcId="{26BACC37-1221-4BA8-A78B-7D9D73E8464B}" destId="{938A0A00-DDE9-4F56-BC25-58363DEA24EB}" srcOrd="1" destOrd="0" presId="urn:microsoft.com/office/officeart/2005/8/layout/hierarchy2"/>
    <dgm:cxn modelId="{6B3BBE62-7EC6-462C-B3F5-C38F93677F7D}" type="presParOf" srcId="{5244FDE3-E7BC-445F-84C7-7E2C4BBB1A2F}" destId="{AC8838B2-8EB5-4CE7-9959-146B06423121}" srcOrd="2" destOrd="0" presId="urn:microsoft.com/office/officeart/2005/8/layout/hierarchy2"/>
    <dgm:cxn modelId="{66E5B0F6-5BF5-455F-9CA7-29C275085EAB}" type="presParOf" srcId="{AC8838B2-8EB5-4CE7-9959-146B06423121}" destId="{89D0F0DB-1D21-40E4-BD0E-13B69D3FD6DD}" srcOrd="0" destOrd="0" presId="urn:microsoft.com/office/officeart/2005/8/layout/hierarchy2"/>
    <dgm:cxn modelId="{BF5B9402-0E3A-4113-96FD-198D0390AF19}" type="presParOf" srcId="{AC8838B2-8EB5-4CE7-9959-146B06423121}" destId="{0E255871-2396-4218-AC7A-A220C8A6390B}" srcOrd="1" destOrd="0" presId="urn:microsoft.com/office/officeart/2005/8/layout/hierarchy2"/>
    <dgm:cxn modelId="{C257912A-5505-4563-925E-801FD5053384}" type="presParOf" srcId="{0E255871-2396-4218-AC7A-A220C8A6390B}" destId="{ADF9C960-F47D-455B-8CF0-1F3FD605C57A}" srcOrd="0" destOrd="0" presId="urn:microsoft.com/office/officeart/2005/8/layout/hierarchy2"/>
    <dgm:cxn modelId="{BB4F0561-9A3F-4096-9EF8-D33E92D3E669}" type="presParOf" srcId="{ADF9C960-F47D-455B-8CF0-1F3FD605C57A}" destId="{0D9B3E1F-E35C-4ACC-9CE2-4B33CC7CC2E8}" srcOrd="0" destOrd="0" presId="urn:microsoft.com/office/officeart/2005/8/layout/hierarchy2"/>
    <dgm:cxn modelId="{C8106120-A53E-4B2C-82F8-B764B6FBD4CB}" type="presParOf" srcId="{0E255871-2396-4218-AC7A-A220C8A6390B}" destId="{594D12C7-B6E2-4B6D-975C-77D804F0E5B8}" srcOrd="1" destOrd="0" presId="urn:microsoft.com/office/officeart/2005/8/layout/hierarchy2"/>
    <dgm:cxn modelId="{ABF9E2F6-C6D5-4511-806E-583F64947A64}" type="presParOf" srcId="{594D12C7-B6E2-4B6D-975C-77D804F0E5B8}" destId="{7B4DAD85-9B2D-43A4-B164-899A077966FE}" srcOrd="0" destOrd="0" presId="urn:microsoft.com/office/officeart/2005/8/layout/hierarchy2"/>
    <dgm:cxn modelId="{2E5B986E-C645-4333-9E2E-B5CCBC80B8AE}" type="presParOf" srcId="{594D12C7-B6E2-4B6D-975C-77D804F0E5B8}" destId="{F351DE67-A74D-4E1A-A6F8-35059F565EA4}" srcOrd="1" destOrd="0" presId="urn:microsoft.com/office/officeart/2005/8/layout/hierarchy2"/>
    <dgm:cxn modelId="{DC150521-4485-4102-B098-DBCED546F87F}" type="presParOf" srcId="{F351DE67-A74D-4E1A-A6F8-35059F565EA4}" destId="{69067BCD-5A06-4707-BA6F-353105BF3299}" srcOrd="0" destOrd="0" presId="urn:microsoft.com/office/officeart/2005/8/layout/hierarchy2"/>
    <dgm:cxn modelId="{D3D4D994-300B-474C-9D2F-351F8C454D66}" type="presParOf" srcId="{69067BCD-5A06-4707-BA6F-353105BF3299}" destId="{9A4BA2B4-74BF-4774-B61E-91827C289F2D}" srcOrd="0" destOrd="0" presId="urn:microsoft.com/office/officeart/2005/8/layout/hierarchy2"/>
    <dgm:cxn modelId="{9132DAFE-0A86-4DA1-A402-2ED1F8791462}" type="presParOf" srcId="{F351DE67-A74D-4E1A-A6F8-35059F565EA4}" destId="{1B002877-0564-48FD-B9B0-2E8B46094180}" srcOrd="1" destOrd="0" presId="urn:microsoft.com/office/officeart/2005/8/layout/hierarchy2"/>
    <dgm:cxn modelId="{A3BBCA75-6F1B-468B-BB77-35B8571FEB3B}" type="presParOf" srcId="{1B002877-0564-48FD-B9B0-2E8B46094180}" destId="{88AD2BDD-5260-437E-A3DB-B367E42284A6}" srcOrd="0" destOrd="0" presId="urn:microsoft.com/office/officeart/2005/8/layout/hierarchy2"/>
    <dgm:cxn modelId="{6068F6D2-D6FF-4D49-89EF-03BEFFF0A01E}" type="presParOf" srcId="{1B002877-0564-48FD-B9B0-2E8B46094180}" destId="{8D31D8E7-610C-4D54-B106-4768320EEA46}" srcOrd="1" destOrd="0" presId="urn:microsoft.com/office/officeart/2005/8/layout/hierarchy2"/>
    <dgm:cxn modelId="{EE09F196-314F-49E1-9C14-E71A35CA400B}" type="presParOf" srcId="{0E255871-2396-4218-AC7A-A220C8A6390B}" destId="{77B73A1B-49ED-4E39-A7D2-3A6C26E6A8F3}" srcOrd="2" destOrd="0" presId="urn:microsoft.com/office/officeart/2005/8/layout/hierarchy2"/>
    <dgm:cxn modelId="{7021E358-7CFD-419D-83D6-63C465B9F4EA}" type="presParOf" srcId="{77B73A1B-49ED-4E39-A7D2-3A6C26E6A8F3}" destId="{DCEC2013-A1C3-44F2-9020-FB95FAA1A3FA}" srcOrd="0" destOrd="0" presId="urn:microsoft.com/office/officeart/2005/8/layout/hierarchy2"/>
    <dgm:cxn modelId="{699ACF20-DF24-4BF5-89FA-D7C640606847}" type="presParOf" srcId="{0E255871-2396-4218-AC7A-A220C8A6390B}" destId="{19A5F985-3110-4396-A212-1A6A0D60CE89}" srcOrd="3" destOrd="0" presId="urn:microsoft.com/office/officeart/2005/8/layout/hierarchy2"/>
    <dgm:cxn modelId="{1AEF60B3-11C2-4CDB-8B04-B70D3CC2F75C}" type="presParOf" srcId="{19A5F985-3110-4396-A212-1A6A0D60CE89}" destId="{C0C9A798-29A3-4B04-95A9-14AD8C86893E}" srcOrd="0" destOrd="0" presId="urn:microsoft.com/office/officeart/2005/8/layout/hierarchy2"/>
    <dgm:cxn modelId="{2AC0B687-0EE8-4A8A-819F-B00AB41B73F1}" type="presParOf" srcId="{19A5F985-3110-4396-A212-1A6A0D60CE89}" destId="{F3AECDF9-8A7B-42B2-ACD2-4F433C8A7646}" srcOrd="1" destOrd="0" presId="urn:microsoft.com/office/officeart/2005/8/layout/hierarchy2"/>
    <dgm:cxn modelId="{582A3D0F-BDC4-4D23-AD7C-EC754A5AA6E3}" type="presParOf" srcId="{F3AECDF9-8A7B-42B2-ACD2-4F433C8A7646}" destId="{CC16D610-8C09-4843-B142-B3C4BDAAD114}" srcOrd="0" destOrd="0" presId="urn:microsoft.com/office/officeart/2005/8/layout/hierarchy2"/>
    <dgm:cxn modelId="{222867B3-F3F4-410C-8B22-DAE2DEB84674}" type="presParOf" srcId="{CC16D610-8C09-4843-B142-B3C4BDAAD114}" destId="{E5EF7C5C-91BB-48B3-A8B3-ADF7D17ECA8C}" srcOrd="0" destOrd="0" presId="urn:microsoft.com/office/officeart/2005/8/layout/hierarchy2"/>
    <dgm:cxn modelId="{E81A6B67-F67E-4705-A61D-A650282D395E}" type="presParOf" srcId="{F3AECDF9-8A7B-42B2-ACD2-4F433C8A7646}" destId="{0F928973-5F99-4E8F-BA03-D6BBA1B52414}" srcOrd="1" destOrd="0" presId="urn:microsoft.com/office/officeart/2005/8/layout/hierarchy2"/>
    <dgm:cxn modelId="{88352333-C57F-4852-AEA6-A4ABFE0D04E0}" type="presParOf" srcId="{0F928973-5F99-4E8F-BA03-D6BBA1B52414}" destId="{54510733-B8E0-4DE4-AD07-AE81B3602F9D}" srcOrd="0" destOrd="0" presId="urn:microsoft.com/office/officeart/2005/8/layout/hierarchy2"/>
    <dgm:cxn modelId="{1A84E554-F011-4EDA-B52E-ED5C7F5FCED1}" type="presParOf" srcId="{0F928973-5F99-4E8F-BA03-D6BBA1B52414}" destId="{84AD97C8-F7F5-4AB5-A9A9-EFAC066D31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53C2D-1B1E-483C-A653-C35E15E72000}">
      <dsp:nvSpPr>
        <dsp:cNvPr id="0" name=""/>
        <dsp:cNvSpPr/>
      </dsp:nvSpPr>
      <dsp:spPr>
        <a:xfrm>
          <a:off x="-4860856" y="-745156"/>
          <a:ext cx="5791219" cy="5791219"/>
        </a:xfrm>
        <a:prstGeom prst="blockArc">
          <a:avLst>
            <a:gd name="adj1" fmla="val 18900000"/>
            <a:gd name="adj2" fmla="val 2700000"/>
            <a:gd name="adj3" fmla="val 37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708D0-8989-47FC-AC31-B43BC9E38F7B}">
      <dsp:nvSpPr>
        <dsp:cNvPr id="0" name=""/>
        <dsp:cNvSpPr/>
      </dsp:nvSpPr>
      <dsp:spPr>
        <a:xfrm>
          <a:off x="301708" y="195519"/>
          <a:ext cx="6804632" cy="390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5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自检 </a:t>
          </a:r>
          <a:r>
            <a:rPr lang="en-US" altLang="zh-CN" sz="1900" kern="1200" dirty="0" smtClean="0"/>
            <a:t>– BIOS CPU MEMORY HD…..</a:t>
          </a:r>
          <a:endParaRPr lang="zh-CN" altLang="en-US" sz="1900" kern="1200" dirty="0"/>
        </a:p>
      </dsp:txBody>
      <dsp:txXfrm>
        <a:off x="301708" y="195519"/>
        <a:ext cx="6804632" cy="390866"/>
      </dsp:txXfrm>
    </dsp:sp>
    <dsp:sp modelId="{902725A3-D3E7-4C6F-BFF8-52DD57F6E145}">
      <dsp:nvSpPr>
        <dsp:cNvPr id="0" name=""/>
        <dsp:cNvSpPr/>
      </dsp:nvSpPr>
      <dsp:spPr>
        <a:xfrm>
          <a:off x="57417" y="146660"/>
          <a:ext cx="488583" cy="4885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A8270-903D-4C65-90C2-12344DDEF7A2}">
      <dsp:nvSpPr>
        <dsp:cNvPr id="0" name=""/>
        <dsp:cNvSpPr/>
      </dsp:nvSpPr>
      <dsp:spPr>
        <a:xfrm>
          <a:off x="655673" y="782162"/>
          <a:ext cx="6450667" cy="390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5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初始化启动 </a:t>
          </a:r>
          <a:r>
            <a:rPr lang="en-US" altLang="zh-CN" sz="1900" kern="1200" dirty="0" smtClean="0"/>
            <a:t>– </a:t>
          </a:r>
          <a:r>
            <a:rPr lang="zh-CN" altLang="en-US" sz="1900" kern="1200" dirty="0" smtClean="0"/>
            <a:t>按</a:t>
          </a:r>
          <a:r>
            <a:rPr lang="en-US" altLang="zh-CN" sz="1900" kern="1200" dirty="0" smtClean="0"/>
            <a:t>BIOS</a:t>
          </a:r>
          <a:r>
            <a:rPr lang="zh-CN" altLang="en-US" sz="1900" kern="1200" dirty="0" smtClean="0"/>
            <a:t>的启动顺序进行准备</a:t>
          </a:r>
          <a:endParaRPr lang="zh-CN" altLang="en-US" sz="1900" kern="1200" dirty="0"/>
        </a:p>
      </dsp:txBody>
      <dsp:txXfrm>
        <a:off x="655673" y="782162"/>
        <a:ext cx="6450667" cy="390866"/>
      </dsp:txXfrm>
    </dsp:sp>
    <dsp:sp modelId="{2038ABD3-B5D5-4B47-AEED-079A349E35C6}">
      <dsp:nvSpPr>
        <dsp:cNvPr id="0" name=""/>
        <dsp:cNvSpPr/>
      </dsp:nvSpPr>
      <dsp:spPr>
        <a:xfrm>
          <a:off x="411381" y="733304"/>
          <a:ext cx="488583" cy="4885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6F1A8-2217-431A-88BB-13770FFB0ADA}">
      <dsp:nvSpPr>
        <dsp:cNvPr id="0" name=""/>
        <dsp:cNvSpPr/>
      </dsp:nvSpPr>
      <dsp:spPr>
        <a:xfrm>
          <a:off x="849644" y="1368376"/>
          <a:ext cx="6256696" cy="390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5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BOOT</a:t>
          </a:r>
          <a:r>
            <a:rPr lang="zh-CN" altLang="en-US" sz="1900" kern="1200" dirty="0" smtClean="0"/>
            <a:t>加载 </a:t>
          </a:r>
          <a:r>
            <a:rPr lang="en-US" altLang="zh-CN" sz="1900" kern="1200" dirty="0" smtClean="0"/>
            <a:t>- NTLDR</a:t>
          </a:r>
          <a:endParaRPr lang="zh-CN" altLang="en-US" sz="1900" kern="1200" dirty="0"/>
        </a:p>
      </dsp:txBody>
      <dsp:txXfrm>
        <a:off x="849644" y="1368376"/>
        <a:ext cx="6256696" cy="390866"/>
      </dsp:txXfrm>
    </dsp:sp>
    <dsp:sp modelId="{0333255C-3057-4D90-9C9A-576CA8A333E0}">
      <dsp:nvSpPr>
        <dsp:cNvPr id="0" name=""/>
        <dsp:cNvSpPr/>
      </dsp:nvSpPr>
      <dsp:spPr>
        <a:xfrm>
          <a:off x="605352" y="1319518"/>
          <a:ext cx="488583" cy="4885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5799C-2203-4F40-B3C9-44707C778BF4}">
      <dsp:nvSpPr>
        <dsp:cNvPr id="0" name=""/>
        <dsp:cNvSpPr/>
      </dsp:nvSpPr>
      <dsp:spPr>
        <a:xfrm>
          <a:off x="911577" y="1955020"/>
          <a:ext cx="6194763" cy="390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5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启动文件系统</a:t>
          </a:r>
          <a:endParaRPr lang="zh-CN" altLang="en-US" sz="1900" kern="1200" dirty="0"/>
        </a:p>
      </dsp:txBody>
      <dsp:txXfrm>
        <a:off x="911577" y="1955020"/>
        <a:ext cx="6194763" cy="390866"/>
      </dsp:txXfrm>
    </dsp:sp>
    <dsp:sp modelId="{C085402C-6FB3-4971-899D-F9D8F25F3CC2}">
      <dsp:nvSpPr>
        <dsp:cNvPr id="0" name=""/>
        <dsp:cNvSpPr/>
      </dsp:nvSpPr>
      <dsp:spPr>
        <a:xfrm>
          <a:off x="667285" y="1906161"/>
          <a:ext cx="488583" cy="4885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C561D-1766-4CFC-9DD7-5C47DD945A53}">
      <dsp:nvSpPr>
        <dsp:cNvPr id="0" name=""/>
        <dsp:cNvSpPr/>
      </dsp:nvSpPr>
      <dsp:spPr>
        <a:xfrm>
          <a:off x="849644" y="2541664"/>
          <a:ext cx="6256696" cy="390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5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读取</a:t>
          </a:r>
          <a:r>
            <a:rPr lang="en-US" altLang="zh-CN" sz="1900" kern="1200" dirty="0" smtClean="0"/>
            <a:t>boot.ini</a:t>
          </a:r>
          <a:endParaRPr lang="zh-CN" altLang="en-US" sz="1900" kern="1200" dirty="0"/>
        </a:p>
      </dsp:txBody>
      <dsp:txXfrm>
        <a:off x="849644" y="2541664"/>
        <a:ext cx="6256696" cy="390866"/>
      </dsp:txXfrm>
    </dsp:sp>
    <dsp:sp modelId="{8E1BE2CF-4FA6-4C3A-A0BE-B296FE5B7261}">
      <dsp:nvSpPr>
        <dsp:cNvPr id="0" name=""/>
        <dsp:cNvSpPr/>
      </dsp:nvSpPr>
      <dsp:spPr>
        <a:xfrm>
          <a:off x="605352" y="2492805"/>
          <a:ext cx="488583" cy="4885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19D28-4F15-4C1F-99D3-883D053DD8C8}">
      <dsp:nvSpPr>
        <dsp:cNvPr id="0" name=""/>
        <dsp:cNvSpPr/>
      </dsp:nvSpPr>
      <dsp:spPr>
        <a:xfrm>
          <a:off x="655673" y="3127877"/>
          <a:ext cx="6450667" cy="390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5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检测和配置硬件</a:t>
          </a:r>
          <a:endParaRPr lang="zh-CN" altLang="en-US" sz="1900" kern="1200" dirty="0"/>
        </a:p>
      </dsp:txBody>
      <dsp:txXfrm>
        <a:off x="655673" y="3127877"/>
        <a:ext cx="6450667" cy="390866"/>
      </dsp:txXfrm>
    </dsp:sp>
    <dsp:sp modelId="{9D009F72-3604-4631-8D04-638CE99EA395}">
      <dsp:nvSpPr>
        <dsp:cNvPr id="0" name=""/>
        <dsp:cNvSpPr/>
      </dsp:nvSpPr>
      <dsp:spPr>
        <a:xfrm>
          <a:off x="411381" y="3079019"/>
          <a:ext cx="488583" cy="4885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27BA7-C207-42E6-9CCC-F0FE295E95D2}">
      <dsp:nvSpPr>
        <dsp:cNvPr id="0" name=""/>
        <dsp:cNvSpPr/>
      </dsp:nvSpPr>
      <dsp:spPr>
        <a:xfrm>
          <a:off x="301708" y="3714521"/>
          <a:ext cx="6804632" cy="390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25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Windows</a:t>
          </a:r>
          <a:r>
            <a:rPr lang="zh-CN" altLang="en-US" sz="1900" kern="1200" dirty="0" smtClean="0"/>
            <a:t>内核加载 </a:t>
          </a:r>
          <a:r>
            <a:rPr lang="en-US" altLang="zh-CN" sz="1900" kern="1200" dirty="0" smtClean="0"/>
            <a:t>– </a:t>
          </a:r>
          <a:r>
            <a:rPr lang="zh-CN" altLang="en-US" sz="1900" kern="1200" dirty="0" smtClean="0"/>
            <a:t>登录</a:t>
          </a:r>
          <a:endParaRPr lang="zh-CN" altLang="en-US" sz="1900" kern="1200" dirty="0"/>
        </a:p>
      </dsp:txBody>
      <dsp:txXfrm>
        <a:off x="301708" y="3714521"/>
        <a:ext cx="6804632" cy="390866"/>
      </dsp:txXfrm>
    </dsp:sp>
    <dsp:sp modelId="{E20EBA1B-94D4-43C8-AB65-81128CC398AC}">
      <dsp:nvSpPr>
        <dsp:cNvPr id="0" name=""/>
        <dsp:cNvSpPr/>
      </dsp:nvSpPr>
      <dsp:spPr>
        <a:xfrm>
          <a:off x="57417" y="3665663"/>
          <a:ext cx="488583" cy="4885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EB988-9552-477D-87E6-59CF6B3DA38C}">
      <dsp:nvSpPr>
        <dsp:cNvPr id="0" name=""/>
        <dsp:cNvSpPr/>
      </dsp:nvSpPr>
      <dsp:spPr>
        <a:xfrm>
          <a:off x="198032" y="1287"/>
          <a:ext cx="1360104" cy="680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清屏</a:t>
          </a:r>
          <a:endParaRPr lang="zh-CN" altLang="en-US" sz="2000" kern="1200" dirty="0"/>
        </a:p>
      </dsp:txBody>
      <dsp:txXfrm>
        <a:off x="217950" y="21205"/>
        <a:ext cx="1320268" cy="640216"/>
      </dsp:txXfrm>
    </dsp:sp>
    <dsp:sp modelId="{90FA2827-9FD0-4C12-98E1-69C0C2BB591A}">
      <dsp:nvSpPr>
        <dsp:cNvPr id="0" name=""/>
        <dsp:cNvSpPr/>
      </dsp:nvSpPr>
      <dsp:spPr>
        <a:xfrm>
          <a:off x="198032" y="783347"/>
          <a:ext cx="1360104" cy="680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要求输入密码</a:t>
          </a:r>
          <a:endParaRPr lang="zh-CN" altLang="en-US" sz="2000" kern="1200" dirty="0"/>
        </a:p>
      </dsp:txBody>
      <dsp:txXfrm>
        <a:off x="217950" y="803265"/>
        <a:ext cx="1320268" cy="640216"/>
      </dsp:txXfrm>
    </dsp:sp>
    <dsp:sp modelId="{89D0F0DB-1D21-40E4-BD0E-13B69D3FD6DD}">
      <dsp:nvSpPr>
        <dsp:cNvPr id="0" name=""/>
        <dsp:cNvSpPr/>
      </dsp:nvSpPr>
      <dsp:spPr>
        <a:xfrm>
          <a:off x="198032" y="1565407"/>
          <a:ext cx="1360104" cy="680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比较密码</a:t>
          </a:r>
          <a:endParaRPr lang="zh-CN" altLang="en-US" sz="2000" kern="1200" dirty="0"/>
        </a:p>
      </dsp:txBody>
      <dsp:txXfrm>
        <a:off x="217950" y="1585325"/>
        <a:ext cx="1320268" cy="640216"/>
      </dsp:txXfrm>
    </dsp:sp>
    <dsp:sp modelId="{ADF9C960-F47D-455B-8CF0-1F3FD605C57A}">
      <dsp:nvSpPr>
        <dsp:cNvPr id="0" name=""/>
        <dsp:cNvSpPr/>
      </dsp:nvSpPr>
      <dsp:spPr>
        <a:xfrm rot="19457599">
          <a:off x="1495163" y="1686715"/>
          <a:ext cx="66998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669989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13408" y="1693169"/>
        <a:ext cx="33499" cy="33499"/>
      </dsp:txXfrm>
    </dsp:sp>
    <dsp:sp modelId="{7B4DAD85-9B2D-43A4-B164-899A077966FE}">
      <dsp:nvSpPr>
        <dsp:cNvPr id="0" name=""/>
        <dsp:cNvSpPr/>
      </dsp:nvSpPr>
      <dsp:spPr>
        <a:xfrm>
          <a:off x="2102178" y="1174377"/>
          <a:ext cx="1360104" cy="680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正确</a:t>
          </a:r>
          <a:endParaRPr lang="zh-CN" altLang="en-US" sz="2000" kern="1200" dirty="0"/>
        </a:p>
      </dsp:txBody>
      <dsp:txXfrm>
        <a:off x="2122096" y="1194295"/>
        <a:ext cx="1320268" cy="640216"/>
      </dsp:txXfrm>
    </dsp:sp>
    <dsp:sp modelId="{69067BCD-5A06-4707-BA6F-353105BF3299}">
      <dsp:nvSpPr>
        <dsp:cNvPr id="0" name=""/>
        <dsp:cNvSpPr/>
      </dsp:nvSpPr>
      <dsp:spPr>
        <a:xfrm>
          <a:off x="3462283" y="1491200"/>
          <a:ext cx="544041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544041" y="23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20702" y="1500802"/>
        <a:ext cx="27202" cy="27202"/>
      </dsp:txXfrm>
    </dsp:sp>
    <dsp:sp modelId="{88AD2BDD-5260-437E-A3DB-B367E42284A6}">
      <dsp:nvSpPr>
        <dsp:cNvPr id="0" name=""/>
        <dsp:cNvSpPr/>
      </dsp:nvSpPr>
      <dsp:spPr>
        <a:xfrm>
          <a:off x="4006324" y="1174377"/>
          <a:ext cx="1360104" cy="680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还原正确的分区信息</a:t>
          </a:r>
          <a:endParaRPr lang="zh-CN" altLang="en-US" sz="2000" kern="1200" dirty="0"/>
        </a:p>
      </dsp:txBody>
      <dsp:txXfrm>
        <a:off x="4026242" y="1194295"/>
        <a:ext cx="1320268" cy="640216"/>
      </dsp:txXfrm>
    </dsp:sp>
    <dsp:sp modelId="{77B73A1B-49ED-4E39-A7D2-3A6C26E6A8F3}">
      <dsp:nvSpPr>
        <dsp:cNvPr id="0" name=""/>
        <dsp:cNvSpPr/>
      </dsp:nvSpPr>
      <dsp:spPr>
        <a:xfrm rot="2142401">
          <a:off x="1495163" y="2077745"/>
          <a:ext cx="66998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669989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13408" y="2084199"/>
        <a:ext cx="33499" cy="33499"/>
      </dsp:txXfrm>
    </dsp:sp>
    <dsp:sp modelId="{C0C9A798-29A3-4B04-95A9-14AD8C86893E}">
      <dsp:nvSpPr>
        <dsp:cNvPr id="0" name=""/>
        <dsp:cNvSpPr/>
      </dsp:nvSpPr>
      <dsp:spPr>
        <a:xfrm>
          <a:off x="2102178" y="1956437"/>
          <a:ext cx="1360104" cy="680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不正确</a:t>
          </a:r>
          <a:endParaRPr lang="zh-CN" altLang="en-US" sz="2000" kern="1200" dirty="0"/>
        </a:p>
      </dsp:txBody>
      <dsp:txXfrm>
        <a:off x="2122096" y="1976355"/>
        <a:ext cx="1320268" cy="640216"/>
      </dsp:txXfrm>
    </dsp:sp>
    <dsp:sp modelId="{CC16D610-8C09-4843-B142-B3C4BDAAD114}">
      <dsp:nvSpPr>
        <dsp:cNvPr id="0" name=""/>
        <dsp:cNvSpPr/>
      </dsp:nvSpPr>
      <dsp:spPr>
        <a:xfrm>
          <a:off x="3462283" y="2273260"/>
          <a:ext cx="544041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544041" y="23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20702" y="2282862"/>
        <a:ext cx="27202" cy="27202"/>
      </dsp:txXfrm>
    </dsp:sp>
    <dsp:sp modelId="{54510733-B8E0-4DE4-AD07-AE81B3602F9D}">
      <dsp:nvSpPr>
        <dsp:cNvPr id="0" name=""/>
        <dsp:cNvSpPr/>
      </dsp:nvSpPr>
      <dsp:spPr>
        <a:xfrm>
          <a:off x="4006324" y="1956437"/>
          <a:ext cx="1360104" cy="680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要求重新输入或关机</a:t>
          </a:r>
          <a:endParaRPr lang="zh-CN" altLang="en-US" sz="2000" kern="1200" dirty="0"/>
        </a:p>
      </dsp:txBody>
      <dsp:txXfrm>
        <a:off x="4026242" y="1976355"/>
        <a:ext cx="1320268" cy="640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9C2361C-B66A-4D01-953C-61FE73599616}" type="datetime1">
              <a:rPr lang="zh-CN" altLang="en-US"/>
              <a:pPr>
                <a:defRPr/>
              </a:pPr>
              <a:t>2015/8/28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第二级</a:t>
            </a:r>
          </a:p>
          <a:p>
            <a:pPr>
              <a:defRPr/>
            </a:pPr>
            <a:r>
              <a:rPr lang="zh-CN" altLang="en-US" smtClean="0"/>
              <a:t>第三级</a:t>
            </a:r>
          </a:p>
          <a:p>
            <a:pPr>
              <a:defRPr/>
            </a:pPr>
            <a:r>
              <a:rPr lang="zh-CN" altLang="en-US" smtClean="0"/>
              <a:t>第四级</a:t>
            </a:r>
          </a:p>
          <a:p>
            <a:pPr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782EE109-C965-4801-9A8C-279C5D3D101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072680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D5753-EF4C-4CA0-B6E0-ADA378E23792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B9E9A-098C-46F7-8886-8347ED5AD7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2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109C1-E80A-44D2-8B63-A0287B05ED97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6EDBC-2A87-4EF0-ACA0-CB75926921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40763" y="287338"/>
            <a:ext cx="25146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96963" y="287338"/>
            <a:ext cx="7391400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72529-6957-4C45-9F04-2F4E0FF7FE0D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2DCB0-1EA2-4BB4-82FD-C005AB0AA9F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5557D-F1BC-451F-9B79-D8427AF8EB41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219F2-1EF5-4791-B53E-7EC62C70C7B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0E064-D122-4F11-AA4A-6237F92111BE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FE83A-4AD1-47D7-8AF7-57039FF51B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7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6963" y="1846263"/>
            <a:ext cx="4953000" cy="4022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363" y="1846263"/>
            <a:ext cx="4953000" cy="4022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48A24-F6CA-49BC-991F-383F5D5080C7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57B6B-ED11-44EB-880A-D4668018BDD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D566E-A9F9-4616-A193-B300310ED6E1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0A36-D641-4CAE-91D6-8651B8B681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9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CD5E6-FB2A-4ED8-A9CC-D12A765EEB3E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01075-E1D5-447B-A8FF-C4F9B16C82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92DDD-5B90-44B7-9B35-C464225C1CC0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F5C77-5C34-46EE-9DED-F9DC2C24B35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69448-F30E-4F75-BCEE-88303F47B48D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25C5C-8415-4754-A46F-EC58A1407F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E8111-DA47-41C7-A01B-1F678E7939F6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59141-BFA0-48FA-814B-D35A1395652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4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96963" y="287338"/>
            <a:ext cx="1005840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3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900">
                <a:solidFill>
                  <a:srgbClr val="FFFFFF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6C4CAB0-B562-452C-BACE-742E8E833106}" type="datetime1">
              <a:rPr lang="zh-CN" altLang="en-US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5" y="6459538"/>
            <a:ext cx="4822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FFFFFF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01238" y="6459538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AD03FECE-682E-4C01-8DC2-2A62FCAFA45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Straight Connector 9"/>
          <p:cNvSpPr>
            <a:spLocks noChangeShapeType="1"/>
          </p:cNvSpPr>
          <p:nvPr/>
        </p:nvSpPr>
        <p:spPr bwMode="auto">
          <a:xfrm>
            <a:off x="1193800" y="1738313"/>
            <a:ext cx="9966325" cy="1587"/>
          </a:xfrm>
          <a:prstGeom prst="line">
            <a:avLst/>
          </a:prstGeom>
          <a:noFill/>
          <a:ln w="635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>
          <a:solidFill>
            <a:srgbClr val="404040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90488" indent="-90488" algn="l" defTabSz="0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82588" indent="-182563" algn="l" defTabSz="0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566738" indent="-182563" algn="l" defTabSz="0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749300" indent="-182563" algn="l" defTabSz="0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931863" indent="-182563" algn="l" defTabSz="0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6" name="Straight Connector 8"/>
          <p:cNvSpPr>
            <a:spLocks noChangeShapeType="1"/>
          </p:cNvSpPr>
          <p:nvPr/>
        </p:nvSpPr>
        <p:spPr bwMode="auto">
          <a:xfrm>
            <a:off x="1208088" y="4343400"/>
            <a:ext cx="9875837" cy="0"/>
          </a:xfrm>
          <a:prstGeom prst="line">
            <a:avLst/>
          </a:prstGeom>
          <a:noFill/>
          <a:ln w="635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096963" y="758825"/>
            <a:ext cx="10058400" cy="35655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择善教育C</a:t>
            </a:r>
            <a:r>
              <a:rPr lang="en-US" altLang="zh-CN" dirty="0" smtClean="0">
                <a:solidFill>
                  <a:srgbClr val="FF0000"/>
                </a:solidFill>
              </a:rPr>
              <a:t>++  </a:t>
            </a:r>
            <a:r>
              <a:rPr lang="zh-CN" altLang="en-US" dirty="0" smtClean="0">
                <a:solidFill>
                  <a:srgbClr val="262626"/>
                </a:solidFill>
              </a:rPr>
              <a:t>公开课</a:t>
            </a:r>
            <a:r>
              <a:rPr lang="en-US" altLang="zh-CN" dirty="0" smtClean="0">
                <a:solidFill>
                  <a:srgbClr val="262626"/>
                </a:solidFill>
              </a:rPr>
              <a:t/>
            </a:r>
            <a:br>
              <a:rPr lang="en-US" altLang="zh-CN" dirty="0" smtClean="0">
                <a:solidFill>
                  <a:srgbClr val="262626"/>
                </a:solidFill>
              </a:rPr>
            </a:br>
            <a:r>
              <a:rPr lang="en-US" altLang="zh-CN" dirty="0">
                <a:solidFill>
                  <a:srgbClr val="262626"/>
                </a:solidFill>
              </a:rPr>
              <a:t/>
            </a:r>
            <a:br>
              <a:rPr lang="en-US" altLang="zh-CN" dirty="0">
                <a:solidFill>
                  <a:srgbClr val="262626"/>
                </a:solidFill>
              </a:rPr>
            </a:br>
            <a:r>
              <a:rPr lang="zh-CN" altLang="en-US" dirty="0" smtClean="0">
                <a:solidFill>
                  <a:srgbClr val="262626"/>
                </a:solidFill>
              </a:rPr>
              <a:t>超级硬盘锁</a:t>
            </a:r>
            <a:endParaRPr lang="zh-CN" alt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307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096963" y="4584700"/>
            <a:ext cx="10058400" cy="1378218"/>
          </a:xfrm>
        </p:spPr>
        <p:txBody>
          <a:bodyPr/>
          <a:lstStyle/>
          <a:p>
            <a:pPr algn="l" eaLnBrk="1" hangingPunct="1"/>
            <a:r>
              <a:rPr lang="zh-CN" altLang="en-US" sz="2000" dirty="0" smtClean="0"/>
              <a:t>讲师：左手老师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QQ  </a:t>
            </a:r>
            <a:r>
              <a:rPr lang="zh-CN" altLang="en-US" sz="2000" b="1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:    </a:t>
            </a:r>
            <a:r>
              <a:rPr lang="en-US" altLang="zh-CN" sz="2000" dirty="0" smtClean="0"/>
              <a:t>691714544</a:t>
            </a:r>
          </a:p>
          <a:p>
            <a:pPr algn="l" eaLnBrk="1" hangingPunct="1"/>
            <a:r>
              <a:rPr lang="zh-CN" altLang="en-US" sz="2000" dirty="0" smtClean="0"/>
              <a:t>交流群：</a:t>
            </a:r>
            <a:r>
              <a:rPr lang="en-US" altLang="zh-CN" sz="2000" dirty="0"/>
              <a:t>243215922</a:t>
            </a:r>
            <a:endParaRPr lang="en-US" altLang="zh-CN" sz="2000" dirty="0" smtClean="0"/>
          </a:p>
          <a:p>
            <a:pPr algn="l" eaLnBrk="1" hangingPunct="1"/>
            <a:endParaRPr lang="zh-CN" altLang="en-US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70" y="2903537"/>
            <a:ext cx="47720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37A87E-CF40-46FF-86FA-9E1625EAF15F}" type="datetime1">
              <a:rPr lang="zh-CN" altLang="en-US" smtClean="0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32523033"/>
              </p:ext>
            </p:extLst>
          </p:nvPr>
        </p:nvGraphicFramePr>
        <p:xfrm>
          <a:off x="2032000" y="1837426"/>
          <a:ext cx="7163758" cy="4300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zh-CN" altLang="en-US" dirty="0" smtClean="0"/>
              <a:t>系统启动顺序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2D4DEE-80AA-4D8D-86D9-D2BE3C0FA5E7}" type="datetime1">
              <a:rPr lang="zh-CN" altLang="en-US" smtClean="0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6963" y="1967625"/>
            <a:ext cx="15696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硬盘是什么？</a:t>
            </a:r>
          </a:p>
          <a:p>
            <a:endParaRPr lang="en-US" altLang="zh-CN" dirty="0"/>
          </a:p>
          <a:p>
            <a:r>
              <a:rPr lang="zh-CN" altLang="en-US" dirty="0"/>
              <a:t>柱面</a:t>
            </a:r>
            <a:endParaRPr lang="en-US" altLang="zh-CN" dirty="0"/>
          </a:p>
          <a:p>
            <a:r>
              <a:rPr lang="zh-CN" altLang="en-US" dirty="0"/>
              <a:t>磁道</a:t>
            </a:r>
            <a:endParaRPr lang="en-US" altLang="zh-CN" dirty="0"/>
          </a:p>
          <a:p>
            <a:r>
              <a:rPr lang="zh-CN" altLang="en-US" dirty="0"/>
              <a:t>扇区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9" b="95531" l="0" r="9912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7766" y="1967625"/>
            <a:ext cx="4887132" cy="38368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MBR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2D4DEE-80AA-4D8D-86D9-D2BE3C0FA5E7}" type="datetime1">
              <a:rPr lang="zh-CN" altLang="en-US" smtClean="0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1653" y="1967625"/>
            <a:ext cx="50580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MBR</a:t>
            </a:r>
            <a:r>
              <a:rPr lang="zh-CN" altLang="zh-CN" dirty="0"/>
              <a:t>（</a:t>
            </a:r>
            <a:r>
              <a:rPr lang="en-US" altLang="zh-CN" dirty="0"/>
              <a:t>Main Boot Record </a:t>
            </a:r>
            <a:r>
              <a:rPr lang="zh-CN" altLang="zh-CN" dirty="0"/>
              <a:t>主引导记录区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MBR</a:t>
            </a:r>
            <a:r>
              <a:rPr lang="zh-CN" altLang="en-US" dirty="0"/>
              <a:t>在哪？</a:t>
            </a:r>
            <a:r>
              <a:rPr lang="zh-CN" altLang="zh-CN" dirty="0"/>
              <a:t>位于整个硬盘的</a:t>
            </a:r>
            <a:r>
              <a:rPr lang="en-US" altLang="zh-CN" dirty="0"/>
              <a:t>0</a:t>
            </a:r>
            <a:r>
              <a:rPr lang="zh-CN" altLang="zh-CN" dirty="0"/>
              <a:t>磁道</a:t>
            </a:r>
            <a:r>
              <a:rPr lang="en-US" altLang="zh-CN" dirty="0"/>
              <a:t>0</a:t>
            </a:r>
            <a:r>
              <a:rPr lang="zh-CN" altLang="zh-CN" dirty="0"/>
              <a:t>柱面</a:t>
            </a:r>
            <a:r>
              <a:rPr lang="en-US" altLang="zh-CN" dirty="0"/>
              <a:t>1</a:t>
            </a:r>
            <a:r>
              <a:rPr lang="zh-CN" altLang="zh-CN" dirty="0" smtClean="0"/>
              <a:t>扇区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MBR</a:t>
            </a:r>
            <a:r>
              <a:rPr lang="zh-CN" altLang="en-US" dirty="0"/>
              <a:t>有什么用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分区</a:t>
            </a:r>
            <a:r>
              <a:rPr lang="zh-CN" altLang="en-US" dirty="0"/>
              <a:t>格式</a:t>
            </a:r>
            <a:r>
              <a:rPr lang="zh-CN" altLang="en-US" dirty="0" smtClean="0"/>
              <a:t>解读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707" y="103517"/>
            <a:ext cx="5862627" cy="61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4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2D4DEE-80AA-4D8D-86D9-D2BE3C0FA5E7}" type="datetime1">
              <a:rPr lang="zh-CN" altLang="en-US" smtClean="0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1653" y="1967625"/>
            <a:ext cx="69798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锁芯 </a:t>
            </a:r>
            <a:r>
              <a:rPr lang="en-US" altLang="zh-CN" dirty="0" smtClean="0"/>
              <a:t>– MBR</a:t>
            </a:r>
            <a:r>
              <a:rPr lang="zh-CN" altLang="en-US" dirty="0" smtClean="0"/>
              <a:t>引导程序及加密后的分区表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锁体 </a:t>
            </a:r>
            <a:r>
              <a:rPr lang="en-US" altLang="zh-CN" dirty="0" smtClean="0"/>
              <a:t>– windows</a:t>
            </a:r>
            <a:r>
              <a:rPr lang="zh-CN" altLang="en-US" dirty="0" smtClean="0"/>
              <a:t>下修改硬盘</a:t>
            </a:r>
            <a:r>
              <a:rPr lang="en-US" altLang="zh-CN" dirty="0" smtClean="0"/>
              <a:t>MBR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GetPrivateProfileStringA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CreateFileA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SetFilePointer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ReadFile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WriteFile</a:t>
            </a:r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14648625"/>
              </p:ext>
            </p:extLst>
          </p:nvPr>
        </p:nvGraphicFramePr>
        <p:xfrm>
          <a:off x="5368582" y="2175338"/>
          <a:ext cx="5564462" cy="2637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74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5557D-F1BC-451F-9B79-D8427AF8EB41}" type="datetime1">
              <a:rPr lang="zh-CN" altLang="en-US" smtClean="0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6963" y="2120348"/>
            <a:ext cx="841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采用的加密算法是</a:t>
            </a:r>
            <a:r>
              <a:rPr lang="en-US" altLang="zh-CN" dirty="0" smtClean="0"/>
              <a:t>XOR</a:t>
            </a:r>
            <a:r>
              <a:rPr lang="zh-CN" altLang="en-US" dirty="0" smtClean="0"/>
              <a:t>，太</a:t>
            </a:r>
            <a:r>
              <a:rPr lang="en-US" altLang="zh-CN" dirty="0" smtClean="0"/>
              <a:t>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正确的分区表加密仅使用了最简单的按拉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处理，从原始数据</a:t>
            </a:r>
            <a:r>
              <a:rPr lang="en-US" altLang="zh-CN" dirty="0" smtClean="0"/>
              <a:t>0x00</a:t>
            </a:r>
            <a:r>
              <a:rPr lang="zh-CN" altLang="en-US" dirty="0" smtClean="0"/>
              <a:t>区域可找到一定规律，可找出</a:t>
            </a:r>
            <a:r>
              <a:rPr lang="en-US" altLang="zh-CN" dirty="0" smtClean="0"/>
              <a:t>XOR KEY</a:t>
            </a:r>
            <a:r>
              <a:rPr lang="zh-CN" altLang="en-US" dirty="0" smtClean="0"/>
              <a:t>并解密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一次性加密锁定，解密后分区信息还原，锁失效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80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装</a:t>
            </a:r>
            <a:r>
              <a:rPr lang="en-US" altLang="zh-CN" dirty="0" smtClean="0"/>
              <a:t>B</a:t>
            </a:r>
            <a:r>
              <a:rPr lang="zh-CN" altLang="en-US" dirty="0" smtClean="0"/>
              <a:t>利器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5557D-F1BC-451F-9B79-D8427AF8EB41}" type="datetime1">
              <a:rPr lang="zh-CN" altLang="en-US" smtClean="0"/>
              <a:pPr>
                <a:defRPr/>
              </a:pPr>
              <a:t>2015/8/28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6963" y="2120348"/>
            <a:ext cx="841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Makefile+bat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不打开</a:t>
            </a:r>
            <a:r>
              <a:rPr lang="en-US" altLang="zh-CN" dirty="0" smtClean="0"/>
              <a:t>VC</a:t>
            </a:r>
            <a:r>
              <a:rPr lang="zh-CN" altLang="en-US" dirty="0" smtClean="0"/>
              <a:t>进行程序编译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25950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">
      <a:dk1>
        <a:srgbClr val="000000"/>
      </a:dk1>
      <a:lt1>
        <a:srgbClr val="CFE8CC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E4F2E2"/>
      </a:accent3>
      <a:accent4>
        <a:srgbClr val="000000"/>
      </a:accent4>
      <a:accent5>
        <a:srgbClr val="EFC1AA"/>
      </a:accent5>
      <a:accent6>
        <a:srgbClr val="AB4F27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CFE8CC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E4F2E2"/>
      </a:accent3>
      <a:accent4>
        <a:srgbClr val="000000"/>
      </a:accent4>
      <a:accent5>
        <a:srgbClr val="EFC1AA"/>
      </a:accent5>
      <a:accent6>
        <a:srgbClr val="AB4F27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</TotalTime>
  <Pages>0</Pages>
  <Words>214</Words>
  <Characters>0</Characters>
  <Application>Microsoft Office PowerPoint</Application>
  <DocSecurity>0</DocSecurity>
  <PresentationFormat>宽屏</PresentationFormat>
  <Lines>0</Lines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回顾</vt:lpstr>
      <vt:lpstr>择善教育C++  公开课  超级硬盘锁</vt:lpstr>
      <vt:lpstr>系统启动顺序</vt:lpstr>
      <vt:lpstr>硬盘</vt:lpstr>
      <vt:lpstr>MBR</vt:lpstr>
      <vt:lpstr>硬盘锁</vt:lpstr>
      <vt:lpstr>存在的BUG</vt:lpstr>
      <vt:lpstr>Makefile – 装B利器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择善教育C++VIP课程</dc:title>
  <dc:subject/>
  <dc:creator>Mark</dc:creator>
  <cp:keywords/>
  <dc:description/>
  <cp:lastModifiedBy>ZEShan04</cp:lastModifiedBy>
  <cp:revision>499</cp:revision>
  <dcterms:created xsi:type="dcterms:W3CDTF">2015-07-11T18:47:00Z</dcterms:created>
  <dcterms:modified xsi:type="dcterms:W3CDTF">2015-08-28T11:15:03Z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2052-9.1.0.5133</vt:lpwstr>
  </property>
</Properties>
</file>