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1" r:id="rId4"/>
    <p:sldId id="267" r:id="rId5"/>
    <p:sldId id="268" r:id="rId6"/>
    <p:sldId id="259" r:id="rId7"/>
    <p:sldId id="258" r:id="rId8"/>
    <p:sldId id="272" r:id="rId9"/>
    <p:sldId id="273" r:id="rId10"/>
    <p:sldId id="260" r:id="rId11"/>
    <p:sldId id="261" r:id="rId12"/>
    <p:sldId id="262" r:id="rId13"/>
    <p:sldId id="27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C94F-5148-4780-B25B-D0B58A1A8E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E0C-1573-408A-8690-E184CE1E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8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C94F-5148-4780-B25B-D0B58A1A8E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E0C-1573-408A-8690-E184CE1E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1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C94F-5148-4780-B25B-D0B58A1A8E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E0C-1573-408A-8690-E184CE1E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C94F-5148-4780-B25B-D0B58A1A8E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E0C-1573-408A-8690-E184CE1E0B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05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C94F-5148-4780-B25B-D0B58A1A8E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E0C-1573-408A-8690-E184CE1E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41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C94F-5148-4780-B25B-D0B58A1A8E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E0C-1573-408A-8690-E184CE1E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0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C94F-5148-4780-B25B-D0B58A1A8E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E0C-1573-408A-8690-E184CE1E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93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C94F-5148-4780-B25B-D0B58A1A8E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E0C-1573-408A-8690-E184CE1E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9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C94F-5148-4780-B25B-D0B58A1A8E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E0C-1573-408A-8690-E184CE1E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5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C94F-5148-4780-B25B-D0B58A1A8E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E0C-1573-408A-8690-E184CE1E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4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C94F-5148-4780-B25B-D0B58A1A8E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E0C-1573-408A-8690-E184CE1E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C94F-5148-4780-B25B-D0B58A1A8E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E0C-1573-408A-8690-E184CE1E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5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C94F-5148-4780-B25B-D0B58A1A8E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E0C-1573-408A-8690-E184CE1E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4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C94F-5148-4780-B25B-D0B58A1A8E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E0C-1573-408A-8690-E184CE1E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9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C94F-5148-4780-B25B-D0B58A1A8E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E0C-1573-408A-8690-E184CE1E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C94F-5148-4780-B25B-D0B58A1A8E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E0C-1573-408A-8690-E184CE1E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C94F-5148-4780-B25B-D0B58A1A8E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5E0C-1573-408A-8690-E184CE1E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0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9A2C94F-5148-4780-B25B-D0B58A1A8E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065E0C-1573-408A-8690-E184CE1E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0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D5DFF88-3997-CD8E-469A-991EAFABB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401510"/>
            <a:ext cx="9440034" cy="2196831"/>
          </a:xfrm>
        </p:spPr>
        <p:txBody>
          <a:bodyPr>
            <a:normAutofit/>
          </a:bodyPr>
          <a:lstStyle/>
          <a:p>
            <a:r>
              <a:rPr lang="en-US" dirty="0" err="1"/>
              <a:t>Cheby</a:t>
            </a:r>
            <a:r>
              <a:rPr lang="en-US" dirty="0"/>
              <a:t> –</a:t>
            </a:r>
            <a:r>
              <a:rPr lang="ro-RO" dirty="0"/>
              <a:t> variantă a Mașinii </a:t>
            </a:r>
            <a:r>
              <a:rPr lang="ro-RO" dirty="0" err="1"/>
              <a:t>Platigrade</a:t>
            </a:r>
            <a:r>
              <a:rPr lang="ro-RO" dirty="0"/>
              <a:t> </a:t>
            </a:r>
            <a:r>
              <a:rPr lang="ro-RO" dirty="0" err="1"/>
              <a:t>Chebyshev</a:t>
            </a:r>
            <a:endParaRPr lang="en-US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AB95677-2BEC-C554-90E9-1B159D3D4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3965808"/>
            <a:ext cx="9440034" cy="1049867"/>
          </a:xfrm>
        </p:spPr>
        <p:txBody>
          <a:bodyPr/>
          <a:lstStyle/>
          <a:p>
            <a:r>
              <a:rPr lang="ro-RO" dirty="0"/>
              <a:t>Proiect realizat de Niculae Alexia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0C2E2EB-6D50-E6BD-7463-E63C4E3C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62" y="655679"/>
            <a:ext cx="10353762" cy="4058751"/>
          </a:xfrm>
        </p:spPr>
        <p:txBody>
          <a:bodyPr/>
          <a:lstStyle/>
          <a:p>
            <a:pPr algn="just"/>
            <a:r>
              <a:rPr lang="ro-RO" dirty="0"/>
              <a:t>După respectarea rapoartelor dintre legături, a fost nevoie de o metodă pentru a elimina (cât se poate) frecarea dintre acestea. Inițial am prins legăturile între ele direct, cu șuruburi M5 și piulițe cu frână. Evident, la mișcare, frecarea a generat rezistență în cadrul motorului, ceea ce a dus la o pierdere de energie necesară pentru a efectua lucru mecanic. Cea mai bună soluție a fost introducerea rulmenților, cât mai mici posibil (în cazul acesta cu o grosime de 2.5mm). Rulmenții au fost introduși direct în structură, peste tot unde aveam puncte de rotație. Am prins fiecare rulment în parte cu șaibe, confecționate dintr-o țeavă de 5 (modelele din comerț erau prea mari și apăsau pe cămașa exterioara).</a:t>
            </a:r>
          </a:p>
          <a:p>
            <a:pPr algn="just"/>
            <a:r>
              <a:rPr lang="ro-RO" dirty="0"/>
              <a:t>Cu toate că introducerea rulmenților a dus la fluidizarea mișcării, din cauză naturii materialului (PLA, extrem de maleabil) aceștia au tendința să alunece din structură. Pentru a evita această problemă în viitor se poate încerca lipirea lor.</a:t>
            </a:r>
          </a:p>
        </p:txBody>
      </p:sp>
    </p:spTree>
    <p:extLst>
      <p:ext uri="{BB962C8B-B14F-4D97-AF65-F5344CB8AC3E}">
        <p14:creationId xmlns:p14="http://schemas.microsoft.com/office/powerpoint/2010/main" val="423035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CD5512B-8D07-5A53-4A15-F00FA7E71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561675"/>
            <a:ext cx="10353762" cy="1002205"/>
          </a:xfrm>
        </p:spPr>
        <p:txBody>
          <a:bodyPr/>
          <a:lstStyle/>
          <a:p>
            <a:r>
              <a:rPr lang="ro-RO"/>
              <a:t>Piesele din care </a:t>
            </a:r>
            <a:r>
              <a:rPr lang="ro-RO" dirty="0"/>
              <a:t>care a fost conceput robotul au fost proiectate integral de mine în </a:t>
            </a:r>
            <a:r>
              <a:rPr lang="ro-RO" dirty="0" err="1"/>
              <a:t>Rhinoceros</a:t>
            </a:r>
            <a:r>
              <a:rPr lang="ro-RO" dirty="0"/>
              <a:t> 4. Pentru </a:t>
            </a:r>
            <a:r>
              <a:rPr lang="ro-RO" dirty="0" err="1"/>
              <a:t>printarea</a:t>
            </a:r>
            <a:r>
              <a:rPr lang="ro-RO" dirty="0"/>
              <a:t> am folosit </a:t>
            </a:r>
            <a:r>
              <a:rPr lang="ro-RO" dirty="0" err="1"/>
              <a:t>Simplify</a:t>
            </a:r>
            <a:r>
              <a:rPr lang="ro-RO" dirty="0"/>
              <a:t> 3D.</a:t>
            </a:r>
            <a:endParaRPr lang="en-US" dirty="0"/>
          </a:p>
        </p:txBody>
      </p:sp>
      <p:pic>
        <p:nvPicPr>
          <p:cNvPr id="5" name="Imagine 4" descr="O imagine care conține captură de ecran, text, cerc, diagramă&#10;&#10;Descriere generată automat">
            <a:extLst>
              <a:ext uri="{FF2B5EF4-FFF2-40B4-BE49-F238E27FC236}">
                <a16:creationId xmlns:a16="http://schemas.microsoft.com/office/drawing/2014/main" id="{5190E8DA-B80D-7E06-F6DC-CA129E2B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5" y="1411390"/>
            <a:ext cx="10353763" cy="510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7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ubstituent conținut 4" descr="O imagine care conține text, captură de ecran, Software de grafică, proiectare&#10;&#10;Descriere generată automat">
            <a:extLst>
              <a:ext uri="{FF2B5EF4-FFF2-40B4-BE49-F238E27FC236}">
                <a16:creationId xmlns:a16="http://schemas.microsoft.com/office/drawing/2014/main" id="{919482B9-4901-A988-8799-E83D60A71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43" y="702157"/>
            <a:ext cx="10677313" cy="5453685"/>
          </a:xfrm>
        </p:spPr>
      </p:pic>
    </p:spTree>
    <p:extLst>
      <p:ext uri="{BB962C8B-B14F-4D97-AF65-F5344CB8AC3E}">
        <p14:creationId xmlns:p14="http://schemas.microsoft.com/office/powerpoint/2010/main" val="53616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745ADE0-97C3-B7E3-07FB-096C4793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527493"/>
            <a:ext cx="10353762" cy="2130250"/>
          </a:xfrm>
        </p:spPr>
        <p:txBody>
          <a:bodyPr/>
          <a:lstStyle/>
          <a:p>
            <a:r>
              <a:rPr lang="ro-RO" dirty="0"/>
              <a:t>Codul pentru controlarea wireless a robotului a fost încărcat pe placa de bază ESP32 care se alimentează de la un </a:t>
            </a:r>
            <a:r>
              <a:rPr lang="ro-RO" dirty="0" err="1"/>
              <a:t>Arduino</a:t>
            </a:r>
            <a:r>
              <a:rPr lang="ro-RO" dirty="0"/>
              <a:t> UNO. Pe scurt, se deschide un </a:t>
            </a:r>
            <a:r>
              <a:rPr lang="ro-RO" dirty="0" err="1"/>
              <a:t>webserver</a:t>
            </a:r>
            <a:r>
              <a:rPr lang="ro-RO" dirty="0"/>
              <a:t> prin portul 80 și se creează o pagină basic </a:t>
            </a:r>
            <a:r>
              <a:rPr lang="ro-RO" dirty="0" err="1"/>
              <a:t>html</a:t>
            </a:r>
            <a:r>
              <a:rPr lang="ro-RO" dirty="0"/>
              <a:t>, prin care se poate controla robotul. Dispozitivul (telefon/ calculator) accesează pagina prin adresa IP oferită de placa de bază.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8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B8DA57F-D7D8-CACE-8DBD-0B14CEF0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74835"/>
            <a:ext cx="10353762" cy="1033118"/>
          </a:xfrm>
        </p:spPr>
        <p:txBody>
          <a:bodyPr>
            <a:normAutofit/>
          </a:bodyPr>
          <a:lstStyle/>
          <a:p>
            <a:r>
              <a:rPr lang="ro-RO" dirty="0"/>
              <a:t>Întrebări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2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6BE71AC-73A7-AFB4-BADE-4992A77A6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664225"/>
            <a:ext cx="10353762" cy="5830579"/>
          </a:xfrm>
        </p:spPr>
        <p:txBody>
          <a:bodyPr/>
          <a:lstStyle/>
          <a:p>
            <a:pPr algn="just"/>
            <a:r>
              <a:rPr lang="ro-RO" dirty="0" err="1"/>
              <a:t>Cheby</a:t>
            </a:r>
            <a:r>
              <a:rPr lang="ro-RO" dirty="0"/>
              <a:t> este un robot care își propune explorarea Legăturii </a:t>
            </a:r>
            <a:r>
              <a:rPr lang="ro-RO" dirty="0" err="1"/>
              <a:t>Chebyshev</a:t>
            </a:r>
            <a:r>
              <a:rPr lang="ro-RO" dirty="0"/>
              <a:t> ca mijloc de deplasare pentru mecanisme</a:t>
            </a:r>
            <a:r>
              <a:rPr lang="en-US" dirty="0"/>
              <a:t>. </a:t>
            </a:r>
            <a:r>
              <a:rPr lang="ro-RO" dirty="0"/>
              <a:t>Ansamblul a fost printat 3D din PLA, fiind introduși rulmenți în punctele de rotație. Acesta este controlat wireless prin modulul ESP32 (cu ajutorul unui </a:t>
            </a:r>
            <a:r>
              <a:rPr lang="ro-RO" dirty="0" err="1"/>
              <a:t>Arduino</a:t>
            </a:r>
            <a:r>
              <a:rPr lang="ro-RO" dirty="0"/>
              <a:t> UNO).</a:t>
            </a:r>
          </a:p>
          <a:p>
            <a:endParaRPr lang="ro-RO" dirty="0"/>
          </a:p>
          <a:p>
            <a:r>
              <a:rPr lang="ro-RO" dirty="0"/>
              <a:t>Componente</a:t>
            </a:r>
            <a:r>
              <a:rPr lang="en-US" dirty="0"/>
              <a:t>: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ESP32-CAM Module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Arduino UNO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Acumulator</a:t>
            </a:r>
            <a:r>
              <a:rPr lang="en-US" dirty="0"/>
              <a:t> </a:t>
            </a:r>
            <a:r>
              <a:rPr lang="en-US" dirty="0" err="1"/>
              <a:t>Litiu</a:t>
            </a:r>
            <a:r>
              <a:rPr lang="en-US" dirty="0"/>
              <a:t> 7.4V, 1800mAh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Acumulator</a:t>
            </a:r>
            <a:r>
              <a:rPr lang="en-US" dirty="0"/>
              <a:t> </a:t>
            </a:r>
            <a:r>
              <a:rPr lang="en-US" dirty="0" err="1"/>
              <a:t>Litiu</a:t>
            </a:r>
            <a:r>
              <a:rPr lang="en-US" dirty="0"/>
              <a:t> 3.7V, 1800mAh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Motor Servo MG995 </a:t>
            </a:r>
            <a:r>
              <a:rPr lang="ro-RO" dirty="0"/>
              <a:t>(180) </a:t>
            </a:r>
            <a:r>
              <a:rPr lang="en-US" dirty="0"/>
              <a:t>(X2)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/>
              <a:t>Accesorii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ubstituent conținut 2">
            <a:extLst>
              <a:ext uri="{FF2B5EF4-FFF2-40B4-BE49-F238E27FC236}">
                <a16:creationId xmlns:a16="http://schemas.microsoft.com/office/drawing/2014/main" id="{022910E9-D39F-21EC-5C55-4BD7A0E953AB}"/>
              </a:ext>
            </a:extLst>
          </p:cNvPr>
          <p:cNvSpPr txBox="1">
            <a:spLocks/>
          </p:cNvSpPr>
          <p:nvPr/>
        </p:nvSpPr>
        <p:spPr>
          <a:xfrm>
            <a:off x="6096000" y="2501570"/>
            <a:ext cx="4726429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Materiale folosite</a:t>
            </a:r>
            <a:r>
              <a:rPr lang="en-US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dirty="0"/>
              <a:t>Piulițe de M5 cu frână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dirty="0"/>
              <a:t>Piulițe de M5 (normale)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dirty="0"/>
              <a:t>Ax 1M M5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dirty="0"/>
              <a:t>Șuruburi M5 (15mm, 20mm)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dirty="0"/>
              <a:t>Șaibe (tăiate cu </a:t>
            </a:r>
            <a:r>
              <a:rPr lang="ro-RO" dirty="0" err="1"/>
              <a:t>flexul</a:t>
            </a:r>
            <a:r>
              <a:rPr lang="ro-RO" dirty="0"/>
              <a:t> dintr-o țeavă)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dirty="0"/>
              <a:t>Distanțiere (printate 3D)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dirty="0"/>
              <a:t>Rulmenți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dirty="0"/>
              <a:t>PLA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dirty="0"/>
              <a:t>Șuruburi M3 (x2)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8730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ubstituent conținut 9" descr="O imagine care conține text, scris de mână, diagramă, Plan&#10;&#10;Descriere generată automat">
            <a:extLst>
              <a:ext uri="{FF2B5EF4-FFF2-40B4-BE49-F238E27FC236}">
                <a16:creationId xmlns:a16="http://schemas.microsoft.com/office/drawing/2014/main" id="{0D32AD30-B6CF-BD00-AE19-CD0F86263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84138" y="-969393"/>
            <a:ext cx="6223725" cy="879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98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583697C-260F-BD5F-57E3-4F62309CB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32592"/>
            <a:ext cx="10353762" cy="4058751"/>
          </a:xfrm>
        </p:spPr>
        <p:txBody>
          <a:bodyPr/>
          <a:lstStyle/>
          <a:p>
            <a:r>
              <a:rPr lang="ro-RO" dirty="0"/>
              <a:t>În cazul de față este nevoie de rotație continuă, așa că un </a:t>
            </a:r>
            <a:r>
              <a:rPr lang="ro-RO" dirty="0" err="1"/>
              <a:t>servo</a:t>
            </a:r>
            <a:r>
              <a:rPr lang="ro-RO" dirty="0"/>
              <a:t> de 180 grade nu era suficient pentru a mișca mecanismul. Pentru a evita folosirea unor motoare clasice DC (care au nevoie de punte H pentru a fi programate), am modificat motoarele manual eliminând manual frâna interioară (cu o pilă) și umblând la potențiometrul care controla motorul DC din interiorul </a:t>
            </a:r>
            <a:r>
              <a:rPr lang="ro-RO" dirty="0" err="1"/>
              <a:t>servoului</a:t>
            </a:r>
            <a:r>
              <a:rPr lang="ro-RO" dirty="0"/>
              <a:t>, pentru a le transforma în motoare </a:t>
            </a:r>
            <a:r>
              <a:rPr lang="ro-RO" dirty="0" err="1"/>
              <a:t>servo</a:t>
            </a:r>
            <a:r>
              <a:rPr lang="ro-RO" dirty="0"/>
              <a:t> continue.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2">
            <a:extLst>
              <a:ext uri="{FF2B5EF4-FFF2-40B4-BE49-F238E27FC236}">
                <a16:creationId xmlns:a16="http://schemas.microsoft.com/office/drawing/2014/main" id="{E4C36B89-9878-86D7-6792-9A75E5EE4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664226"/>
            <a:ext cx="10353762" cy="1113299"/>
          </a:xfrm>
        </p:spPr>
        <p:txBody>
          <a:bodyPr/>
          <a:lstStyle/>
          <a:p>
            <a:pPr algn="just"/>
            <a:r>
              <a:rPr lang="ro-RO" dirty="0"/>
              <a:t>În cinematică, Legătura </a:t>
            </a:r>
            <a:r>
              <a:rPr lang="ro-RO" dirty="0" err="1"/>
              <a:t>Chebyshev</a:t>
            </a:r>
            <a:r>
              <a:rPr lang="ro-RO" dirty="0"/>
              <a:t> (asemenea altor legături precum </a:t>
            </a:r>
            <a:r>
              <a:rPr lang="ro-RO" dirty="0" err="1"/>
              <a:t>Klann</a:t>
            </a:r>
            <a:r>
              <a:rPr lang="ro-RO" dirty="0"/>
              <a:t> și </a:t>
            </a:r>
            <a:r>
              <a:rPr lang="ro-RO" dirty="0" err="1"/>
              <a:t>Jansen</a:t>
            </a:r>
            <a:r>
              <a:rPr lang="ro-RO" dirty="0"/>
              <a:t>), își propune să transforme mișcarea de rotație în mișcare liniară, cu viteză aproximativ constantă.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Substituent conținut 2">
            <a:extLst>
              <a:ext uri="{FF2B5EF4-FFF2-40B4-BE49-F238E27FC236}">
                <a16:creationId xmlns:a16="http://schemas.microsoft.com/office/drawing/2014/main" id="{F45951FD-27E2-7B75-F8C9-56A4BC893C57}"/>
              </a:ext>
            </a:extLst>
          </p:cNvPr>
          <p:cNvSpPr txBox="1">
            <a:spLocks/>
          </p:cNvSpPr>
          <p:nvPr/>
        </p:nvSpPr>
        <p:spPr>
          <a:xfrm>
            <a:off x="919119" y="1777525"/>
            <a:ext cx="10353762" cy="24549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o-RO" dirty="0" err="1"/>
              <a:t>Pafnuty</a:t>
            </a:r>
            <a:r>
              <a:rPr lang="ro-RO" dirty="0"/>
              <a:t> </a:t>
            </a:r>
            <a:r>
              <a:rPr lang="ro-RO" dirty="0" err="1"/>
              <a:t>Lvovich</a:t>
            </a:r>
            <a:r>
              <a:rPr lang="ro-RO" dirty="0"/>
              <a:t> </a:t>
            </a:r>
            <a:r>
              <a:rPr lang="ro-RO" dirty="0" err="1"/>
              <a:t>Chebyshev</a:t>
            </a:r>
            <a:r>
              <a:rPr lang="ro-RO" dirty="0"/>
              <a:t> (1821 - 1894) a fost un matematician rus, considerat „</a:t>
            </a:r>
            <a:r>
              <a:rPr lang="ro-RO" dirty="0" err="1"/>
              <a:t>tatal</a:t>
            </a:r>
            <a:r>
              <a:rPr lang="ro-RO" dirty="0"/>
              <a:t> matematicii rusești”. Acesta a dezvoltat Mecanismul lui </a:t>
            </a:r>
            <a:r>
              <a:rPr lang="ro-RO" dirty="0" err="1"/>
              <a:t>Chebyshev</a:t>
            </a:r>
            <a:r>
              <a:rPr lang="ro-RO" dirty="0"/>
              <a:t>, cunoscut și sub numele de Legătură </a:t>
            </a:r>
            <a:r>
              <a:rPr lang="ro-RO" dirty="0" err="1"/>
              <a:t>Chebyshev</a:t>
            </a:r>
            <a:r>
              <a:rPr lang="ro-RO" dirty="0"/>
              <a:t>. Legătura Lambda a lui </a:t>
            </a:r>
            <a:r>
              <a:rPr lang="ro-RO" dirty="0" err="1"/>
              <a:t>Chebyshev</a:t>
            </a:r>
            <a:r>
              <a:rPr lang="ro-RO" dirty="0"/>
              <a:t> (denumită așa datorită asemănării cu litera grecească) este o variantă a mecanismului original, cu aplicații în mecanisme de suspensie și mișcare robotică. „Mașina </a:t>
            </a:r>
            <a:r>
              <a:rPr lang="ro-RO" dirty="0" err="1"/>
              <a:t>platigradă</a:t>
            </a:r>
            <a:r>
              <a:rPr lang="ro-RO" dirty="0"/>
              <a:t>”, prezentată în 1878 la </a:t>
            </a:r>
            <a:r>
              <a:rPr lang="ro-RO" dirty="0" err="1"/>
              <a:t>Exposition</a:t>
            </a:r>
            <a:r>
              <a:rPr lang="ro-RO" dirty="0"/>
              <a:t> </a:t>
            </a:r>
            <a:r>
              <a:rPr lang="ro-RO" dirty="0" err="1"/>
              <a:t>Universelle</a:t>
            </a:r>
            <a:r>
              <a:rPr lang="ro-RO" dirty="0"/>
              <a:t> (Paris), realizată prin combinarea a două Legături Lambda simetrice a fost principala sursă de inspirație pentru robot.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8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4BCAECE1-0CEE-EC4C-E4CD-FC3847862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EAA9FFC-8F89-94DC-559F-E618400ED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9096" y="643467"/>
            <a:ext cx="735380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ubstituent conținut 4" descr="O imagine care conține text, scris de mână, diagramă, linie&#10;&#10;Descriere generată automat">
            <a:extLst>
              <a:ext uri="{FF2B5EF4-FFF2-40B4-BE49-F238E27FC236}">
                <a16:creationId xmlns:a16="http://schemas.microsoft.com/office/drawing/2014/main" id="{F4EB5E4A-344B-ABDF-60A4-66645461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38553" y="-892481"/>
            <a:ext cx="6114895" cy="864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42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ubstituent conținut 4" descr="O imagine care conține scris de mână, text, schiță&#10;&#10;Descriere generată automat">
            <a:extLst>
              <a:ext uri="{FF2B5EF4-FFF2-40B4-BE49-F238E27FC236}">
                <a16:creationId xmlns:a16="http://schemas.microsoft.com/office/drawing/2014/main" id="{800DFC34-EEE7-DA1E-7BFB-4C2E92258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76981" y="-2060890"/>
            <a:ext cx="3038039" cy="1075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39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zie">
  <a:themeElements>
    <a:clrScheme name="Ardezi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zi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zi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Ardezie</Template>
  <TotalTime>108</TotalTime>
  <Words>603</Words>
  <Application>Microsoft Office PowerPoint</Application>
  <PresentationFormat>Ecran lat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9" baseType="lpstr">
      <vt:lpstr>Arial</vt:lpstr>
      <vt:lpstr>Calisto MT</vt:lpstr>
      <vt:lpstr>Söhne</vt:lpstr>
      <vt:lpstr>Wingdings 2</vt:lpstr>
      <vt:lpstr>Ardezie</vt:lpstr>
      <vt:lpstr>Cheby – variantă a Mașinii Platigrade Chebyshev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Întrebări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Cheby – variantă a Mașinii Platigrade Chebyshev</dc:title>
  <dc:creator>Ken Kanek</dc:creator>
  <cp:lastModifiedBy>Ken Kanek</cp:lastModifiedBy>
  <cp:revision>4</cp:revision>
  <dcterms:created xsi:type="dcterms:W3CDTF">2023-05-25T20:26:36Z</dcterms:created>
  <dcterms:modified xsi:type="dcterms:W3CDTF">2023-05-26T17:38:28Z</dcterms:modified>
</cp:coreProperties>
</file>