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ob1.f_fara_referinta(</a:t>
            </a:r>
            <a:r>
              <a:rPr lang="en-US" sz="1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C9F6AD-EFC8-4AA4-923A-DD2CA4F2AB12}"/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2969</Words>
  <Application>Microsoft Office PowerPoint</Application>
  <PresentationFormat>On-screen Show (4:3)</PresentationFormat>
  <Paragraphs>748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270</cp:revision>
  <dcterms:created xsi:type="dcterms:W3CDTF">1601-01-01T00:00:00Z</dcterms:created>
  <dcterms:modified xsi:type="dcterms:W3CDTF">2024-03-11T07:35:43Z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