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fc0d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fc0d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1abe8c7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1abe8c7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a1abe8c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a1abe8c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1abe8c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1abe8c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a1abe8c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a1abe8c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9e33135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9e33135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9e33135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9e33135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6d41c87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6d41c87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1abe8c7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a1abe8c7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1abe8c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a1abe8c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6d41c87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6d41c87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5fc0d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5fc0d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6d053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6d053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46d0537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46d053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46d0537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46d0537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46d0537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46d0537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c4e66017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c4e66017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81373c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81373c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9e331359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9e331359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7e2040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7e2040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c3ad07a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c3ad07a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1abe8c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1abe8c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1abe8c7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a1abe8c7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1abe8c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a1abe8c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1abe8c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1abe8c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1abe8c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1abe8c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1abe8c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1abe8c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irina.cioc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rina.cioc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rina.ciocan@gmail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rina.ciocan@gmail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irina.ciocan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docs.djangoproject.com/en/5.1/topics/auth/default/" TargetMode="External"/><Relationship Id="rId6" Type="http://schemas.openxmlformats.org/officeDocument/2006/relationships/hyperlink" Target="https://docs.djangoproject.com/en/5.1/ref/contrib/adm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Curs 8</a:t>
            </a:r>
            <a:endParaRPr sz="3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Ștergerea unei permisiuni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40700" y="965850"/>
            <a:ext cx="84915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Pentru a șterge o permisiune, întâi e necesară identificarea permisiunii pe care dorim să o ștergem (de exemplu prin metodele get() sau filter()) și utilizarea metodei delete() pentru a o elimina din baza de date.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Când o permisiune este ștearsă din modelul Permission, înregistrările asociate din tabelele intermediare Many-to-Many (cum ar fi auth_user_user_permissions și auth_group_permissions) sunt automat eliminate de baza de date, datorită configurării relațiilor.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Utilizatorii și grupurile care aveau asociată permisiunea ștearsă, evident, pierd această permisiune.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11700" y="2140050"/>
            <a:ext cx="6041700" cy="27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django.core.exceptions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ObjectDoesNotExist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permission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'poate_afisa'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permission.delete()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"Permisiunea a fost stearsa"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ObjectDoesNotExist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"Permisiunea nu a fost gasita"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#pentru o permisiune asociata unui model: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Carte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django.contrib.contenttypes.models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Permission.objects.filter(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'doneaza_biblioteca'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content_type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.objects.get_for_model(Carte),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).delete()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Interacțiunea cu interfața admin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40700" y="901175"/>
            <a:ext cx="849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Putem controla accesul utilizatorilor la secțiuni din platforma de administrare, pe baza permisiunilor.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40700" y="1514925"/>
            <a:ext cx="7791900" cy="30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@admin.register(Produs)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ProdusAdmin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(admin.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has_add_permission(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'aplicatie_exemplu.add_produs'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has_change_permission(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has_delete_permission(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'aplicatie_exemplu.delete_produs'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Decoratori pentru permisiuni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40700" y="901175"/>
            <a:ext cx="84915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Decoratorul </a:t>
            </a:r>
            <a:r>
              <a:rPr b="1" lang="en" sz="1200">
                <a:solidFill>
                  <a:schemeClr val="dk2"/>
                </a:solidFill>
              </a:rPr>
              <a:t>@permission_required</a:t>
            </a:r>
            <a:r>
              <a:rPr lang="en" sz="1200">
                <a:solidFill>
                  <a:schemeClr val="dk2"/>
                </a:solidFill>
              </a:rPr>
              <a:t> este un utilitar cu rolul de a verifica dacă utilizatorul conectat are o anumită permisiune înainte de a accesa o anumită vedere (view). Este folosit în mod obișnuit pentru a proteja rutele sau acțiunile care necesită un anumit nivel de acces.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 bazează pe metoda has_perm a obiectului User, care verifică dacă utilizatorul are permisiunea specificată. Dacă utilizatorul nu are permisiunea, acesta este redirecționat la o pagină de login sau primește o eroare, în funcție de parametrii decoratorului.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Sintaxa: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17150" y="3848250"/>
            <a:ext cx="7791900" cy="103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django.contrib.auth.decorators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permission_required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@permission_required(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'aplicatie_exemplu.add_produs'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raise_exception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adauga_produse(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Codul pentru afisarea formularului de adaugare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40700" y="2263325"/>
            <a:ext cx="5565900" cy="33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@permission_required(perm,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login_url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raise_exception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11700" y="2571750"/>
            <a:ext cx="84915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Parametri: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perm</a:t>
            </a:r>
            <a:r>
              <a:rPr lang="en" sz="1200">
                <a:solidFill>
                  <a:schemeClr val="dk2"/>
                </a:solidFill>
              </a:rPr>
              <a:t>: Permisiunea care trebuie verificată (sub formă de string).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login_url</a:t>
            </a:r>
            <a:r>
              <a:rPr lang="en" sz="1200">
                <a:solidFill>
                  <a:schemeClr val="dk2"/>
                </a:solidFill>
              </a:rPr>
              <a:t>: URL-ul unde utilizatorul este redirecționat dacă nu este autentificat. Implicit: valoarea setării LOGIN_URL (din settings.py).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raise_exception</a:t>
            </a:r>
            <a:r>
              <a:rPr lang="en" sz="1200">
                <a:solidFill>
                  <a:schemeClr val="dk2"/>
                </a:solidFill>
              </a:rPr>
              <a:t>: Dacă este setat la True, în loc să redirecționeze utilizatorul, se ridică o excepție PermissionDenied dacă utilizatorul nu are permisiunea necesară.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Grupuri de utilizatori (1)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40700" y="965854"/>
            <a:ext cx="8491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Grupurile sunt un mecanism din cadrul sistemului de autentificare care permite organizarea și gestionarea utilizatorilor prin alocarea de roluri și </a:t>
            </a:r>
            <a:r>
              <a:rPr lang="en">
                <a:solidFill>
                  <a:schemeClr val="dk2"/>
                </a:solidFill>
              </a:rPr>
              <a:t>permisiuni</a:t>
            </a:r>
            <a:r>
              <a:rPr lang="en">
                <a:solidFill>
                  <a:schemeClr val="dk2"/>
                </a:solidFill>
              </a:rPr>
              <a:t> comune. Ele sunt reprezentate de modelul Group din django.contrib.auth.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Avantajul grupurilor: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administrare mai simplă a permisiilor: În loc să se </a:t>
            </a:r>
            <a:r>
              <a:rPr lang="en">
                <a:solidFill>
                  <a:schemeClr val="dk2"/>
                </a:solidFill>
              </a:rPr>
              <a:t>atribuie</a:t>
            </a:r>
            <a:r>
              <a:rPr lang="en">
                <a:solidFill>
                  <a:schemeClr val="dk2"/>
                </a:solidFill>
              </a:rPr>
              <a:t> permisiuni individuale fiecărui utilizator, se poate crea un grup cu anumite permisiuni și să se adauge utilizatori în acel grup. Toți utilizatorii grupului vor moșteni aceleași permisiuni.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grupurile sunt utile pentru definirea rolurilor, cum ar fi: administratori, moderatori, vizitatori etc.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gestionarea permisiilor devine mai ușoară pe măsură ce aplicația crește și are mai mulți utilizatori.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Grupuri de utilizatori (2)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17150" y="1024800"/>
            <a:ext cx="85206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Grupurile sunt reprezentate de modelul </a:t>
            </a:r>
            <a:r>
              <a:rPr b="1" lang="en" sz="1300">
                <a:solidFill>
                  <a:schemeClr val="dk2"/>
                </a:solidFill>
              </a:rPr>
              <a:t>Group</a:t>
            </a:r>
            <a:r>
              <a:rPr lang="en" sz="1300">
                <a:solidFill>
                  <a:schemeClr val="dk2"/>
                </a:solidFill>
              </a:rPr>
              <a:t>, care are două câmpuri principale: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name</a:t>
            </a:r>
            <a:r>
              <a:rPr lang="en" sz="1300">
                <a:solidFill>
                  <a:schemeClr val="dk2"/>
                </a:solidFill>
              </a:rPr>
              <a:t>: Numele grupului.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permissions</a:t>
            </a:r>
            <a:r>
              <a:rPr lang="en" sz="1300">
                <a:solidFill>
                  <a:schemeClr val="dk2"/>
                </a:solidFill>
              </a:rPr>
              <a:t>: Permisiunile atribuite grupului, un set de obiecte Permission.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Relația dintre utilizatori și grupuri: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Un utilizator poate aparține mai multor grupuri.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Permisiunile unui utilizator sunt reprezintă reuniunea  dintre mulțimea permisiunilor directe și mulțimea celor moștenite din grupuri.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Grupurile pot fi configurate cu permisiuni specifice folosind modelul Permission.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Exemple: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Grupul "Angajati" poate avea permisiuni de adăugare și editare produse.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Grupul "Clienti" poate avea doar permisiuni de vizualizare.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unui grup și atribuirea permisiunilor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17150" y="1024800"/>
            <a:ext cx="8520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Crearea grupurilor se poate face prin interfața de administrare. Tot acolo se pot aloca și permisiuni.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Grupurile pot fi create și prin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11700" y="1836625"/>
            <a:ext cx="8559900" cy="158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angajati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.objects.create(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drept_editare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drept_stergere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'delete_produs'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angajati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.permissions.add(drept_editare, drept_stergere)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41900" y="3542125"/>
            <a:ext cx="5912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Atribuirea permisiunilor se face cu metoda grup.permissions.add(permisiune1,permisiune2,...).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Adăugarea unui utilizator la un grup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40700" y="901175"/>
            <a:ext cx="8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Adăugarea unui utilizator la un grup se face prin metoda utilizator.groups.add(grup). Mai jos, am adaugat un utilizator grupului </a:t>
            </a:r>
            <a:r>
              <a:rPr i="1" lang="en">
                <a:solidFill>
                  <a:schemeClr val="dk2"/>
                </a:solidFill>
              </a:rPr>
              <a:t>Angajati</a:t>
            </a:r>
            <a:r>
              <a:rPr lang="en">
                <a:solidFill>
                  <a:schemeClr val="dk2"/>
                </a:solidFill>
              </a:rPr>
              <a:t>. Acum acest utilizator poate edita produse.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40700" y="1514925"/>
            <a:ext cx="7791900" cy="287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grup_angajati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.objects.create(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permisiune_editare_produse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grup_angajati.permissions.add(permisiune_editare_produse)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'gigel'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utiliz.groups.add(grup_angajati)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'aplicatie_exemplu.change_produs'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poate modifica produse, fiind angajat."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Obținerea grupurilor din care face parte un utilizator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40700" y="901175"/>
            <a:ext cx="8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Pentru a obține toate grupurile din care face parte un utilizator, folosim metoda utilizator.groups.all()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40700" y="1514925"/>
            <a:ext cx="7791900" cy="26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'costel'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grup1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grup2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'Lenesi'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grup3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'DarDestepti'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utiliz.groups.add(grup1,grup2,grup3)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print(utiliz.groups.all())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Verificarea apartenenței la un grup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40700" y="901175"/>
            <a:ext cx="8491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Metoda user.groups.filter este folosită pentru a verifica sau manipula grupurile din care face parte un utilizator. Această metodă se bazează pe relația Many-to-Many dintre modelul User (din django.contrib.auth.models) și modelul Group. Metoda .filter() este, de fapt, o metodă a QuerySet-urilor, utilizată pentru a aplica filtre la setul de date asociat, prin urmare, filtrarea grupurilor se poate face și pe baza altor criterii, decât numele exact al grupului.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40700" y="1895925"/>
            <a:ext cx="7791900" cy="28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'costel'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utiliz.groups.filter(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'Angajati'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).exists():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e angajat."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nu e angajat."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grupuri_sefi = utiliz.groups.filter(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name__startswith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"Sefi"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#Afisam toate grupurile de sefi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grupuri_sefi: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print(group.name)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utiliz.groups.filter(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).exists():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este in grupul cu id-ul 3."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Ștergerea utilizatorilor dintr-un grup</a:t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340700" y="901175"/>
            <a:ext cx="84915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Metoda utilizator.groups.remove() este utilizată pentru a elimina asocierea unui utilizator din unul sau mai multe grupuri.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Dacă utilizatorul nu face parte deja din grupurile specificate, metoda nu va ridica nicio eroare. Operația va continua fără efect asupra grupurilor respective.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Dacă un utilizator pierde asocierea cu un grup, acesta pierde și permisiunile asociate grupului respectiv.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Sintaxă</a:t>
            </a:r>
            <a:r>
              <a:rPr lang="en" sz="1200">
                <a:solidFill>
                  <a:schemeClr val="dk2"/>
                </a:solidFill>
              </a:rPr>
              <a:t>: user.groups.remove(*groups), unde *groups e o listă de parametri reprezentând obiecte Group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340700" y="2147825"/>
            <a:ext cx="5076000" cy="24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9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utilizator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'costel'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angajati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"Angajati"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moderatori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"Moderatori"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bonus =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"Bonus"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#pot elimina dintr-un singur grup</a:t>
            </a:r>
            <a:endParaRPr sz="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utilizator.groups.remove(bonus)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#sau din mai multe</a:t>
            </a:r>
            <a:endParaRPr sz="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utilizator.groups.remove(angajati, moderatori)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5990700" y="2365625"/>
            <a:ext cx="2481600" cy="16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Dacă dorim să eliminăm un utilizator din toate grupurile, putem folosi metoda clear():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utilizator.groups.clear()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 personalizat în interfața admin(1) 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17150" y="981925"/>
            <a:ext cx="85206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Pentru a crea un formular personalizat, pentru un model, în interfața de administrare care să se comporte diferit </a:t>
            </a:r>
            <a:r>
              <a:rPr b="1" lang="en" sz="1150">
                <a:solidFill>
                  <a:srgbClr val="666666"/>
                </a:solidFill>
                <a:highlight>
                  <a:schemeClr val="lt1"/>
                </a:highlight>
              </a:rPr>
              <a:t>în funcție de permisiunile utilizatorului</a:t>
            </a: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, este nevoie să personalizăm clasele care moștenesc ModelAdmin din admin.py. În loc să lăsăm formularul default, ne vom crea propriul formular pe care îl vom da modelului din admin.py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Considerăm modelul: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317150" y="2184625"/>
            <a:ext cx="5445300" cy="17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autor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continut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data_crearii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 personalizat în interfața admin(2)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17150" y="98192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Definim un formular personalizat care va controla ce câmpuri sunt vizibile sau editabile în funcție de utilizator.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317150" y="1302225"/>
            <a:ext cx="7317600" cy="345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DocumentAdminForm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(forms.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model = Document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fields =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'titlu'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'continut'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 =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.pop(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().__init__(*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'aplicatie_exemplu.schimba_autor'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.fields[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].widget.attrs[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'readonly'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 personalizat în interfața admin(3)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317150" y="92082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În clasa ModelAdmin, trebuie să suprascriem metoda get_form pentru a transmite utilizatorul în formular.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17150" y="1219275"/>
            <a:ext cx="7317600" cy="358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.forms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DocumentAdminForm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(admin.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form = DocumentAdminForm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get_form(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form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().get_form(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.FILES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get_readonly_fields(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'aplicatie_exemplu.schimba_autor'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().get_readonly_fields(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unui formular personalizat pentru User</a:t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317150" y="905725"/>
            <a:ext cx="8520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În proprietatea </a:t>
            </a:r>
            <a:r>
              <a:rPr i="1" lang="en" sz="1200">
                <a:solidFill>
                  <a:srgbClr val="666666"/>
                </a:solidFill>
                <a:highlight>
                  <a:schemeClr val="lt1"/>
                </a:highlight>
              </a:rPr>
              <a:t>user_logat 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se setează utilizatorul logat. Se permite editarea câmpului email doar dacă utilizatorul logat are permisiunea necesară. Se adaugă în </a:t>
            </a:r>
            <a:r>
              <a:rPr b="1" lang="en" sz="1200">
                <a:solidFill>
                  <a:srgbClr val="666666"/>
                </a:solidFill>
                <a:highlight>
                  <a:schemeClr val="lt1"/>
                </a:highlight>
              </a:rPr>
              <a:t>forms.py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:</a:t>
            </a:r>
            <a:endParaRPr sz="12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17150" y="1423675"/>
            <a:ext cx="8520600" cy="33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CustomUserChangeForm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(forms.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ModelForm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model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fields =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'is_staff'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'groups'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'user_permissions'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.current_user =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.pop(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'current_user'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().__init__(*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.current_user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.current_user.has_perm(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'auth.change_user_email'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.fields[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].widget.attrs[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'readonly'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Personalizarea clasei UserAdmin</a:t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317150" y="981925"/>
            <a:ext cx="8520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Pentru a folosi un formular personalizat, trebuie suprascrisă clasa UserAdmin (se adaugă în fișierul </a:t>
            </a:r>
            <a:r>
              <a:rPr b="1" lang="en" sz="1250">
                <a:solidFill>
                  <a:srgbClr val="666666"/>
                </a:solidFill>
                <a:highlight>
                  <a:schemeClr val="lt1"/>
                </a:highlight>
              </a:rPr>
              <a:t>admin.py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)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317150" y="1332025"/>
            <a:ext cx="5507700" cy="37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django.contrib.auth.admin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UserAdmin</a:t>
            </a:r>
            <a:endParaRPr sz="9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.forms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CustomUserChangeForm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CustomUserAdmin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UserAdmin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form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CustomUserChangeForm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add_form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CustomUserCreationForm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get_form(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'form'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form=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().get_form(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Formular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(form):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            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'current_user'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().__init__(*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**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get_readonly_fields(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readonly_fields = 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().get_readonly_fields(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'auth.change_user_email'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readonly_fields.append(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readonly_fields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5877575" y="2951100"/>
            <a:ext cx="2960100" cy="8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admin.site.register(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CustomUserAdmin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5877575" y="2342975"/>
            <a:ext cx="1968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apoi se înregistrează: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HttpResponseForbidden</a:t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17150" y="1017725"/>
            <a:ext cx="85206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Clasa </a:t>
            </a:r>
            <a:r>
              <a:rPr b="1" lang="en" sz="1300">
                <a:solidFill>
                  <a:schemeClr val="dk2"/>
                </a:solidFill>
              </a:rPr>
              <a:t>HttpResponseForbidden </a:t>
            </a:r>
            <a:r>
              <a:rPr lang="en" sz="1300">
                <a:solidFill>
                  <a:schemeClr val="dk2"/>
                </a:solidFill>
              </a:rPr>
              <a:t>este folosită pentru a returna un răspuns HTTP cu codul de status 403 Forbidden. Acest răspuns indică faptul că serverul a înțeles cererea clientului, dar refuză să o execute din motive de permisiuni sau restricții.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HttpResponseForbidden este o subclasă a HttpResponse.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HttpResponseForbidden va trimite </a:t>
            </a:r>
            <a:r>
              <a:rPr b="1" lang="en" sz="1300">
                <a:solidFill>
                  <a:schemeClr val="dk2"/>
                </a:solidFill>
              </a:rPr>
              <a:t>codul de status HTTP 403</a:t>
            </a:r>
            <a:r>
              <a:rPr lang="en" sz="1300">
                <a:solidFill>
                  <a:schemeClr val="dk2"/>
                </a:solidFill>
              </a:rPr>
              <a:t>: acest cod de status este utilizat pentru a semnala că accesul la resursa cerută este interzis.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Folosim acest răspuns când: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utilizatorul nu are acces la o resursă sau o funcționalitate specifică.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accesul este blocat din motive de configurare sau politică a companiei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dorim să restricționăm accesul la părți sensibile ale aplicației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Răspuns de tip </a:t>
            </a:r>
            <a:r>
              <a:rPr lang="en"/>
              <a:t>HttpResponseForbidden</a:t>
            </a:r>
            <a:r>
              <a:rPr lang="en"/>
              <a:t> </a:t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17150" y="987975"/>
            <a:ext cx="847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În cazul în care utilizatorul nu are dreptul de a vizualiza o resursă, îi putem da un răspuns de tip: HttpResponseForbidden, fie sub formă de mesaj simplu, fie printr-un template (varianta preferată).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84750" y="1533975"/>
            <a:ext cx="8520600" cy="310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django.http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HttpResponseForbidden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render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afisare_pagina(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'aplicatie_exemplu.vizualizare_pagina'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HttpResponseForbidden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"Nu ai voie aici! Pa!"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"Ok, bine, tu ai voie."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afisare_pagina2(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'aplicatie_exemplu.vizualizare_pagina'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HttpResponseForbidden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(render(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'403.html'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Ok, bine, tu ai voie.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și alte resurse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https://docs.djangoproject.com/en/5.1/topics/auth/default/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https://docs.djangoproject.com/en/5.1/ref/contrib/admin/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Permisiunile pentru utilizatori în Django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40700" y="965849"/>
            <a:ext cx="84915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Django include un sistem de permisiuni predefinit pentru a gestiona accesul utilizatorilor la diverse acțiuni sau resurse dintr-o aplicație. Permisiunile se găsesc în tabelul </a:t>
            </a:r>
            <a:r>
              <a:rPr b="1" lang="en">
                <a:solidFill>
                  <a:schemeClr val="dk2"/>
                </a:solidFill>
              </a:rPr>
              <a:t>auth_permission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Cum fucționează permisiunile în Django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Sunt bazate pe mo</a:t>
            </a:r>
            <a:r>
              <a:rPr lang="en">
                <a:solidFill>
                  <a:schemeClr val="dk2"/>
                </a:solidFill>
              </a:rPr>
              <a:t>dele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Fiecare model din Django are, în mod implicit, următoarele permisiuni predefinite: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add_&lt;nume_model&gt;</a:t>
            </a:r>
            <a:r>
              <a:rPr lang="en">
                <a:solidFill>
                  <a:schemeClr val="dk2"/>
                </a:solidFill>
              </a:rPr>
              <a:t>: Permisiunea de a adăuga obiecte pentru model.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change</a:t>
            </a:r>
            <a:r>
              <a:rPr b="1" lang="en">
                <a:solidFill>
                  <a:schemeClr val="dk2"/>
                </a:solidFill>
              </a:rPr>
              <a:t>_&lt;nume_model&gt;</a:t>
            </a:r>
            <a:r>
              <a:rPr lang="en">
                <a:solidFill>
                  <a:schemeClr val="dk2"/>
                </a:solidFill>
              </a:rPr>
              <a:t>: Permisiunea de a modifica obiecte existente.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delete</a:t>
            </a:r>
            <a:r>
              <a:rPr b="1" lang="en">
                <a:solidFill>
                  <a:schemeClr val="dk2"/>
                </a:solidFill>
              </a:rPr>
              <a:t>_&lt;nume_model&gt;</a:t>
            </a:r>
            <a:r>
              <a:rPr lang="en">
                <a:solidFill>
                  <a:schemeClr val="dk2"/>
                </a:solidFill>
              </a:rPr>
              <a:t>: Permisiunea de a șterge obiecte.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view</a:t>
            </a:r>
            <a:r>
              <a:rPr b="1" lang="en">
                <a:solidFill>
                  <a:schemeClr val="dk2"/>
                </a:solidFill>
              </a:rPr>
              <a:t>_&lt;nume_model&gt;</a:t>
            </a:r>
            <a:r>
              <a:rPr lang="en">
                <a:solidFill>
                  <a:schemeClr val="dk2"/>
                </a:solidFill>
              </a:rPr>
              <a:t>: Permisiunea de a vizualiza obiecte.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Exemplu: Pentru un model Produs dintr-o aplicație numită aplicatie_exemplu, permisiunile generate automat sunt: </a:t>
            </a:r>
            <a:r>
              <a:rPr lang="en">
                <a:solidFill>
                  <a:schemeClr val="dk2"/>
                </a:solidFill>
              </a:rPr>
              <a:t>aplicatie_exemplu</a:t>
            </a:r>
            <a:r>
              <a:rPr lang="en">
                <a:solidFill>
                  <a:schemeClr val="dk2"/>
                </a:solidFill>
              </a:rPr>
              <a:t>.add_produs, </a:t>
            </a:r>
            <a:r>
              <a:rPr lang="en">
                <a:solidFill>
                  <a:schemeClr val="dk2"/>
                </a:solidFill>
              </a:rPr>
              <a:t>aplicatie_exemplu</a:t>
            </a:r>
            <a:r>
              <a:rPr lang="en">
                <a:solidFill>
                  <a:schemeClr val="dk2"/>
                </a:solidFill>
              </a:rPr>
              <a:t>.change_</a:t>
            </a:r>
            <a:r>
              <a:rPr lang="en">
                <a:solidFill>
                  <a:schemeClr val="dk2"/>
                </a:solidFill>
              </a:rPr>
              <a:t>produs, aplicatie_exemplu</a:t>
            </a:r>
            <a:r>
              <a:rPr lang="en">
                <a:solidFill>
                  <a:schemeClr val="dk2"/>
                </a:solidFill>
              </a:rPr>
              <a:t>.delete_</a:t>
            </a:r>
            <a:r>
              <a:rPr lang="en">
                <a:solidFill>
                  <a:schemeClr val="dk2"/>
                </a:solidFill>
              </a:rPr>
              <a:t>produs, aplicatie_exemplu</a:t>
            </a:r>
            <a:r>
              <a:rPr lang="en">
                <a:solidFill>
                  <a:schemeClr val="dk2"/>
                </a:solidFill>
              </a:rPr>
              <a:t>.view_</a:t>
            </a:r>
            <a:r>
              <a:rPr lang="en">
                <a:solidFill>
                  <a:schemeClr val="dk2"/>
                </a:solidFill>
              </a:rPr>
              <a:t>produs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Permisiunile pot fi atribuite individual fiecărui utilizator sau pot fi gestionate prin grupuri. Un utilizator are permisiunile directe și permisiunile moștenite din grupurile din care face parte.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pentru verificarea permisiunilor utilizatorilor există diverse metode precum has_perm.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Personalizarea permisiunilor implicite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59925" y="996000"/>
            <a:ext cx="857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Putem specifica exact ce permisiuni implicite dorim asupra unui model, cu ajutorul proprietății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default_permissions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5375" y="1679125"/>
            <a:ext cx="8520600" cy="141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autor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default_permissions = 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5375" y="3111000"/>
            <a:ext cx="836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Sau putem dezactiva permisiunile complet, setând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default_permissions </a:t>
            </a:r>
            <a:r>
              <a:rPr lang="en" sz="1300">
                <a:solidFill>
                  <a:schemeClr val="dk2"/>
                </a:solidFill>
              </a:rPr>
              <a:t>la un tuplu vid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5375" y="3453263"/>
            <a:ext cx="8520600" cy="141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autor = models.CharField(</a:t>
            </a:r>
            <a:r>
              <a:rPr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default_permissions = ()</a:t>
            </a:r>
            <a:endParaRPr sz="95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Permisiuni personalizate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40700" y="965850"/>
            <a:ext cx="8491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Dacă aveți nevoie de permisiuni suplimentare, le puteți defini în model folosind proprietatea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1294500"/>
            <a:ext cx="8520600" cy="25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nume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descriere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permissions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"ascunde_produs"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"Ascunde un produs din lista vizibila pentru clienti."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  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"afiseaza_produs"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"Afiseaza un produs in lista, pentru clienti."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3971050"/>
            <a:ext cx="63060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După definirea permisiunilor, trebuie să rulați: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</a:t>
            </a:r>
            <a:r>
              <a:rPr lang="en"/>
              <a:t> permisiunilor în afara clasei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40700" y="889650"/>
            <a:ext cx="84915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Crearea unei permisiuni se face cu: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Permission.objects.create(codename, name, content_type)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Parametri: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codename</a:t>
            </a:r>
            <a:r>
              <a:rPr lang="en" sz="1200">
                <a:solidFill>
                  <a:schemeClr val="dk2"/>
                </a:solidFill>
              </a:rPr>
              <a:t>: Identificator unic pentru permisiune. Este utilizat în cod (de exemplu: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utilizator.has_perm('aplicatie_exemplu.afiseaza_produs')</a:t>
            </a:r>
            <a:r>
              <a:rPr lang="en" sz="1200">
                <a:solidFill>
                  <a:schemeClr val="dk2"/>
                </a:solidFill>
              </a:rPr>
              <a:t>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name</a:t>
            </a:r>
            <a:r>
              <a:rPr lang="en" sz="1200">
                <a:solidFill>
                  <a:schemeClr val="dk2"/>
                </a:solidFill>
              </a:rPr>
              <a:t>: Numele descriptiv al permisiunii, vizibil în interfața de administrare.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content_type</a:t>
            </a:r>
            <a:r>
              <a:rPr lang="en" sz="1200">
                <a:solidFill>
                  <a:schemeClr val="dk2"/>
                </a:solidFill>
              </a:rPr>
              <a:t>: Asociază permisiunea cu un model specific.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26150" y="2372375"/>
            <a:ext cx="8520600" cy="247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django.contrib.contenttypes.models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Carte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content_type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.objects.get_for_model(Carte)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.objects.create(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'doneaza_biblioteca'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'Poate trimite spre biblioteca'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content_type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=content_type,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Permisiunile utilizatorilor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40700" y="965850"/>
            <a:ext cx="84915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Atributul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user_permissions</a:t>
            </a:r>
            <a:r>
              <a:rPr lang="en">
                <a:solidFill>
                  <a:schemeClr val="dk2"/>
                </a:solidFill>
              </a:rPr>
              <a:t> al modelului User reprezintă relația Many-to-Many între un utilizator și permisiunile sale personalizate. Este o modalitate prin care un utilizator poate primi permisiuni individuale, fără a fi nevoie să aparțină unui grup.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Relația Many-to-Many dintre User și Permission este stocată într-un tabel intermediar numit </a:t>
            </a:r>
            <a:r>
              <a:rPr b="1" lang="en">
                <a:solidFill>
                  <a:schemeClr val="dk2"/>
                </a:solidFill>
              </a:rPr>
              <a:t>auth_user_user_permissions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Utilizarea user_permissions: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Atribuirea unei permisiuni unui utilizator: utilizator.user_permissions.add()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Eliminarea unei permisiuni: </a:t>
            </a:r>
            <a:r>
              <a:rPr lang="en">
                <a:solidFill>
                  <a:schemeClr val="dk2"/>
                </a:solidFill>
              </a:rPr>
              <a:t>utilizator</a:t>
            </a:r>
            <a:r>
              <a:rPr lang="en">
                <a:solidFill>
                  <a:schemeClr val="dk2"/>
                </a:solidFill>
              </a:rPr>
              <a:t>.user_permissions.remove()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Obținerea tuturor permisiunilor unui utilizator: </a:t>
            </a:r>
            <a:r>
              <a:rPr lang="en">
                <a:solidFill>
                  <a:schemeClr val="dk2"/>
                </a:solidFill>
              </a:rPr>
              <a:t>utilizator</a:t>
            </a:r>
            <a:r>
              <a:rPr lang="en">
                <a:solidFill>
                  <a:schemeClr val="dk2"/>
                </a:solidFill>
              </a:rPr>
              <a:t>.user_permissions.all()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Ștergerea tuturor permisiunilor: </a:t>
            </a:r>
            <a:r>
              <a:rPr lang="en">
                <a:solidFill>
                  <a:schemeClr val="dk2"/>
                </a:solidFill>
              </a:rPr>
              <a:t>utilizator</a:t>
            </a:r>
            <a:r>
              <a:rPr lang="en">
                <a:solidFill>
                  <a:schemeClr val="dk2"/>
                </a:solidFill>
              </a:rPr>
              <a:t>.user_permissions.clear()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Atenție, în user_permissions avem doar permisiuni individuale atribuite direct unui utilizator, nu și permisiunile moștenite prin grupuri.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Atribuirea permisiunilor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40700" y="965850"/>
            <a:ext cx="8491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În interfața de administrare, în secțiunea utilizatorilor sau grupurilor, se pot aloca permisiuni din lista disponibilă.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Permisiunile se pot aloca și prin cod: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26150" y="2063475"/>
            <a:ext cx="8520600" cy="18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'gigel'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permisiune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'afiseaza_produs'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utiliz.user_permissions.add(permisiune)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Verificarea permisiunilor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0700" y="965850"/>
            <a:ext cx="8491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Permisiunile utilizatorilor pot fi verificate folosind metoda has_perm.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Metoda has_perm verifică atât permisiunile directe ale utilizatorului cât și cele moștenite din grupuri.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26150" y="2063475"/>
            <a:ext cx="8520600" cy="21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utiliz =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.objects.get(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'gigel'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utiliz.has_perm(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'aplicatie_exemplu.afiseaza_produs'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"Utilizatorul poate face un produs vizibil pentru clienti."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