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10" r:id="rId3"/>
    <p:sldId id="321" r:id="rId4"/>
    <p:sldId id="322" r:id="rId5"/>
    <p:sldId id="323" r:id="rId6"/>
    <p:sldId id="318" r:id="rId7"/>
    <p:sldId id="320" r:id="rId8"/>
    <p:sldId id="313" r:id="rId9"/>
    <p:sldId id="315" r:id="rId10"/>
    <p:sldId id="317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2BCE3A-BF84-455D-BECA-82984E04666B}">
          <p14:sldIdLst>
            <p14:sldId id="265"/>
          </p14:sldIdLst>
        </p14:section>
        <p14:section name="Untitled Section" id="{ACF25D8F-EE9E-4DA0-9BFB-A9C8E49191F3}">
          <p14:sldIdLst>
            <p14:sldId id="310"/>
            <p14:sldId id="321"/>
            <p14:sldId id="322"/>
            <p14:sldId id="323"/>
            <p14:sldId id="318"/>
            <p14:sldId id="320"/>
            <p14:sldId id="313"/>
            <p14:sldId id="315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62" autoAdjust="0"/>
    <p:restoredTop sz="94629" autoAdjust="0"/>
  </p:normalViewPr>
  <p:slideViewPr>
    <p:cSldViewPr showGuides="1">
      <p:cViewPr varScale="1">
        <p:scale>
          <a:sx n="52" d="100"/>
          <a:sy n="52" d="100"/>
        </p:scale>
        <p:origin x="114" y="13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04/13/21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04/13/21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04/13/21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04/13/21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04/13/21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04/13/21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04/13/21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04/13/21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04/13/21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04/13/21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04/13/21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04/13/21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04/13/21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Augmented Reality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By Alexie Roy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8EC0-6DFA-40FB-9F02-DB491062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9FED-7BEB-40FA-ADF9-B8AA8CF63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 want everyone in class to be able to find examples of Augmented Reality that can be used in…..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Health Care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Education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Companies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Gaming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9944659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Reality (AR)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8499E70-A024-469D-A3F3-A346299924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285999"/>
            <a:ext cx="4114800" cy="281940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893B2-E8C6-4032-AA15-5621411C3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1788622"/>
            <a:ext cx="4952999" cy="4688378"/>
          </a:xfrm>
        </p:spPr>
        <p:txBody>
          <a:bodyPr/>
          <a:lstStyle/>
          <a:p>
            <a:r>
              <a:rPr lang="en-US" dirty="0"/>
              <a:t>Augmented Reality is where designers enhances parts of the users’ experience of the physical world with computer-generated input (this ranges from video, sound, graphics, GPS overlays, etc.)</a:t>
            </a:r>
          </a:p>
          <a:p>
            <a:r>
              <a:rPr lang="en-US" dirty="0"/>
              <a:t>The purpose of AR is to overlay information to the real world for different fields such as healthcare, technology, business, etc.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B6E7-C8EB-47F1-9DFE-F91D2658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Augmented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A528-0CD6-486E-AF03-C426C4CF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1968: The first head-mounted display called “The Sword of Damocles” was created by Ivan Sutherland</a:t>
            </a:r>
          </a:p>
          <a:p>
            <a:r>
              <a:rPr lang="en-US" dirty="0"/>
              <a:t>1974: </a:t>
            </a:r>
            <a:r>
              <a:rPr lang="en-US" dirty="0" err="1"/>
              <a:t>Videoplace</a:t>
            </a:r>
            <a:endParaRPr lang="en-US" dirty="0"/>
          </a:p>
          <a:p>
            <a:r>
              <a:rPr lang="en-US" dirty="0"/>
              <a:t>1992: Created by Louis Rosenburg, Virtual </a:t>
            </a:r>
            <a:r>
              <a:rPr lang="en-US" dirty="0" err="1"/>
              <a:t>Fixturesis</a:t>
            </a:r>
            <a:r>
              <a:rPr lang="en-US" dirty="0"/>
              <a:t> one of the first functional AR systems</a:t>
            </a:r>
          </a:p>
          <a:p>
            <a:r>
              <a:rPr lang="en-US" dirty="0"/>
              <a:t>1994: Dancing in Cyberspace</a:t>
            </a:r>
          </a:p>
          <a:p>
            <a:r>
              <a:rPr lang="en-US" dirty="0"/>
              <a:t>1998: </a:t>
            </a:r>
            <a:r>
              <a:rPr lang="en-US" b="0" i="0" dirty="0" err="1">
                <a:effectLst/>
              </a:rPr>
              <a:t>Sportsvision</a:t>
            </a:r>
            <a:r>
              <a:rPr lang="en-US" b="0" i="0" dirty="0">
                <a:effectLst/>
              </a:rPr>
              <a:t> broadcasts the first live NFL game with the virtual 1st &amp; Ten graphic (yellow yard marker).</a:t>
            </a:r>
          </a:p>
          <a:p>
            <a:r>
              <a:rPr lang="en-US" b="0" i="0" dirty="0">
                <a:effectLst/>
              </a:rPr>
              <a:t>1999: NASA created a hybrid synthetic visions system of X-38 spacecraft to provide better navigation during test flights. 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8359-C4E2-421F-AC53-47AB8DD1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Augmented Reality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5A22-70C9-4EB2-8E2B-E61E599DD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2000: </a:t>
            </a:r>
            <a:r>
              <a:rPr lang="en-US" dirty="0" err="1"/>
              <a:t>ARToolKit</a:t>
            </a:r>
            <a:r>
              <a:rPr lang="en-US" dirty="0"/>
              <a:t> was created by </a:t>
            </a:r>
            <a:r>
              <a:rPr lang="en-US" dirty="0" err="1"/>
              <a:t>Hirokazu</a:t>
            </a:r>
            <a:r>
              <a:rPr lang="en-US" dirty="0"/>
              <a:t> Kato to help developers build AR software programs</a:t>
            </a:r>
          </a:p>
          <a:p>
            <a:r>
              <a:rPr lang="en-US" dirty="0"/>
              <a:t>2003: </a:t>
            </a:r>
            <a:r>
              <a:rPr lang="en-US" b="0" i="0" dirty="0" err="1">
                <a:effectLst/>
              </a:rPr>
              <a:t>Sportvision</a:t>
            </a:r>
            <a:r>
              <a:rPr lang="en-US" b="0" i="0" dirty="0">
                <a:effectLst/>
              </a:rPr>
              <a:t> enhanced the 1st &amp; Ten graphic to include the feature on the new </a:t>
            </a:r>
            <a:r>
              <a:rPr lang="en-US" b="0" i="0" dirty="0" err="1">
                <a:effectLst/>
              </a:rPr>
              <a:t>Skycam</a:t>
            </a:r>
            <a:r>
              <a:rPr lang="en-US" b="0" i="0" dirty="0">
                <a:effectLst/>
              </a:rPr>
              <a:t> system</a:t>
            </a:r>
            <a:endParaRPr lang="en-US" dirty="0"/>
          </a:p>
          <a:p>
            <a:r>
              <a:rPr lang="en-US" dirty="0"/>
              <a:t>2013: MARTA app (Mobile Augmented Reality Technical Assistance)</a:t>
            </a:r>
          </a:p>
          <a:p>
            <a:r>
              <a:rPr lang="en-US" dirty="0"/>
              <a:t>2014: Google Glass devices was created for immersive experiences</a:t>
            </a:r>
          </a:p>
          <a:p>
            <a:r>
              <a:rPr lang="en-US" dirty="0"/>
              <a:t>2016: Microsoft shipped wearable AR technology called the HoloLens</a:t>
            </a:r>
          </a:p>
          <a:p>
            <a:r>
              <a:rPr lang="en-US" dirty="0"/>
              <a:t>2017: IKEA Place app for letting users to preview home décor options</a:t>
            </a:r>
          </a:p>
        </p:txBody>
      </p:sp>
    </p:spTree>
    <p:extLst>
      <p:ext uri="{BB962C8B-B14F-4D97-AF65-F5344CB8AC3E}">
        <p14:creationId xmlns:p14="http://schemas.microsoft.com/office/powerpoint/2010/main" val="368320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D38D-C1F2-40CE-9B6E-214F7166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technologies</a:t>
            </a:r>
          </a:p>
        </p:txBody>
      </p:sp>
      <p:pic>
        <p:nvPicPr>
          <p:cNvPr id="2050" name="Picture 2" descr="Google glass augmented reality device">
            <a:extLst>
              <a:ext uri="{FF2B5EF4-FFF2-40B4-BE49-F238E27FC236}">
                <a16:creationId xmlns:a16="http://schemas.microsoft.com/office/drawing/2014/main" id="{5CECFD0C-CB7F-4E43-B12F-D4E02CB48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455" y="1700098"/>
            <a:ext cx="4191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ybrid synthetic vision system using AR at NASA">
            <a:extLst>
              <a:ext uri="{FF2B5EF4-FFF2-40B4-BE49-F238E27FC236}">
                <a16:creationId xmlns:a16="http://schemas.microsoft.com/office/drawing/2014/main" id="{2359198D-8CE8-4CC7-8D07-43749176C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1801999"/>
            <a:ext cx="4191001" cy="23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nvention of augmented reality">
            <a:extLst>
              <a:ext uri="{FF2B5EF4-FFF2-40B4-BE49-F238E27FC236}">
                <a16:creationId xmlns:a16="http://schemas.microsoft.com/office/drawing/2014/main" id="{6E2F5848-988C-44BF-9C93-14FC496BD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23" y="4527834"/>
            <a:ext cx="4191002" cy="235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B8E4280-1B56-4014-B3FE-CF3B478CB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6" t="19855" r="12307" b="16376"/>
          <a:stretch/>
        </p:blipFill>
        <p:spPr bwMode="auto">
          <a:xfrm>
            <a:off x="3675586" y="2340824"/>
            <a:ext cx="4617539" cy="264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ugmented reality in the military">
            <a:extLst>
              <a:ext uri="{FF2B5EF4-FFF2-40B4-BE49-F238E27FC236}">
                <a16:creationId xmlns:a16="http://schemas.microsoft.com/office/drawing/2014/main" id="{50E312F9-7B45-4BDD-B829-EB478DF3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609" y="4215468"/>
            <a:ext cx="4584846" cy="237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5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72C2-142E-45E6-B465-4724DE74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Augmented Reality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C602-2D55-48B8-AE92-14D9A5BD0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1.) Hardware needed to support the demands of AR is a processor, GPU (Graphic Processing Unit), &amp; sensors (depth sensor, gyroscope, proximity sensor, accelerometer, &amp; light sensor).</a:t>
            </a:r>
          </a:p>
          <a:p>
            <a:r>
              <a:rPr lang="en-US" dirty="0"/>
              <a:t>2.)The software needed can vary between using </a:t>
            </a:r>
            <a:r>
              <a:rPr lang="en-US" dirty="0" err="1"/>
              <a:t>ARKit</a:t>
            </a:r>
            <a:r>
              <a:rPr lang="en-US" dirty="0"/>
              <a:t> &amp; </a:t>
            </a:r>
            <a:r>
              <a:rPr lang="en-US" dirty="0" err="1"/>
              <a:t>ARCore</a:t>
            </a:r>
            <a:r>
              <a:rPr lang="en-US" dirty="0"/>
              <a:t> in order to let AR experiences have motion tracking, environment understanding, &amp; light estimation.</a:t>
            </a:r>
          </a:p>
          <a:p>
            <a:r>
              <a:rPr lang="en-US" dirty="0"/>
              <a:t>3.) Application of AR  is crucial part of this process due to it allowing the AR applications to run on  your smartphone.</a:t>
            </a:r>
          </a:p>
        </p:txBody>
      </p:sp>
    </p:spTree>
    <p:extLst>
      <p:ext uri="{BB962C8B-B14F-4D97-AF65-F5344CB8AC3E}">
        <p14:creationId xmlns:p14="http://schemas.microsoft.com/office/powerpoint/2010/main" val="176881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978E-0DF0-44EB-B152-54AC7B05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Augmented Reality (AR) vs. Virtual Reality (VR)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20B6-90D2-4F9F-BC45-DE573A8D53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AR is based on having a design of digital elements appearing over real-world views which can be limited interactivity between at times.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It uses the existing environment  and overlays it with new information</a:t>
            </a:r>
          </a:p>
          <a:p>
            <a:pPr>
              <a:lnSpc>
                <a:spcPct val="100000"/>
              </a:lnSpc>
            </a:pPr>
            <a:r>
              <a:rPr lang="en-US" sz="1600" b="0" i="0" dirty="0">
                <a:effectLst/>
              </a:rPr>
              <a:t>AR platform detects markers (barcode) or user location that triggers the AR animations, which then the AR software will  deliver animations to the markers or detected user locations.</a:t>
            </a: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458D9-37E8-4946-97B4-E8E289CAA2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VR is based on having an design that creates an immersive experience in which it isolates users from the real world.</a:t>
            </a:r>
          </a:p>
          <a:p>
            <a:r>
              <a:rPr lang="en-US" sz="1600" b="0" i="0" dirty="0">
                <a:effectLst/>
              </a:rPr>
              <a:t>Virtual Reality Modeling Language (VRML) experiences create an interactive sequence of audio, animations, videos, and URLs that’s fetched by an app, client, or web browser to simulate virtual environments.</a:t>
            </a:r>
            <a:endParaRPr lang="en-US" sz="1600" dirty="0"/>
          </a:p>
        </p:txBody>
      </p:sp>
      <p:pic>
        <p:nvPicPr>
          <p:cNvPr id="1026" name="Picture 2" descr="VR, AR, MR differences">
            <a:extLst>
              <a:ext uri="{FF2B5EF4-FFF2-40B4-BE49-F238E27FC236}">
                <a16:creationId xmlns:a16="http://schemas.microsoft.com/office/drawing/2014/main" id="{8D8B77C8-C440-4460-8EE0-EEF4B86E6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69"/>
          <a:stretch/>
        </p:blipFill>
        <p:spPr bwMode="auto">
          <a:xfrm>
            <a:off x="5903742" y="4152901"/>
            <a:ext cx="3276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49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Augmented Reality vs. Virtual Reality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2DBB7758-E328-4EBF-88A6-33F8FFA9FB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024375" y="1737897"/>
            <a:ext cx="4419600" cy="294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e the source image">
            <a:extLst>
              <a:ext uri="{FF2B5EF4-FFF2-40B4-BE49-F238E27FC236}">
                <a16:creationId xmlns:a16="http://schemas.microsoft.com/office/drawing/2014/main" id="{27ACD8E7-64A5-4918-B14B-3AC530961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2" r="11190"/>
          <a:stretch/>
        </p:blipFill>
        <p:spPr bwMode="auto">
          <a:xfrm>
            <a:off x="760412" y="4750978"/>
            <a:ext cx="3954612" cy="203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8898F781-51CC-4F56-8114-253B8C4A5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0" t="9845" r="23287"/>
          <a:stretch/>
        </p:blipFill>
        <p:spPr bwMode="auto">
          <a:xfrm>
            <a:off x="7605820" y="1724042"/>
            <a:ext cx="3558629" cy="294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e the source image">
            <a:extLst>
              <a:ext uri="{FF2B5EF4-FFF2-40B4-BE49-F238E27FC236}">
                <a16:creationId xmlns:a16="http://schemas.microsoft.com/office/drawing/2014/main" id="{5E8F934D-4575-4CC3-AF79-379E387A77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4716011"/>
            <a:ext cx="3276600" cy="214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952B-2564-41AC-9BDB-ED544503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1A99-6475-4B44-B1CE-168646413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b="0" i="1" dirty="0">
                <a:effectLst/>
              </a:rPr>
              <a:t>AR Vs VR: Difference Between Augmented Vs Virtual Reality</a:t>
            </a:r>
            <a:r>
              <a:rPr lang="en-US" sz="1600" b="0" i="0" dirty="0">
                <a:effectLst/>
              </a:rPr>
              <a:t>. (2021, March). </a:t>
            </a:r>
            <a:br>
              <a:rPr lang="en-US" sz="1600" dirty="0"/>
            </a:br>
            <a:r>
              <a:rPr lang="en-US" sz="1600" b="0" i="0" dirty="0">
                <a:effectLst/>
              </a:rPr>
              <a:t>     Software Testing Help. Retrieved April 1, 2021, from </a:t>
            </a:r>
            <a:br>
              <a:rPr lang="en-US" sz="1600" dirty="0"/>
            </a:br>
            <a:r>
              <a:rPr lang="en-US" sz="1600" b="0" i="0" dirty="0">
                <a:effectLst/>
              </a:rPr>
              <a:t>     https://www.softwaretestinghelp.com/ar-vs-vr-comparison/ </a:t>
            </a:r>
            <a:br>
              <a:rPr lang="en-US" sz="1600" dirty="0"/>
            </a:br>
            <a:r>
              <a:rPr lang="en-US" sz="1600" b="0" i="0" dirty="0">
                <a:effectLst/>
              </a:rPr>
              <a:t>     #Difference_Between_VR_And_AR</a:t>
            </a:r>
          </a:p>
          <a:p>
            <a:r>
              <a:rPr lang="en-US" sz="1600" b="0" i="1" dirty="0">
                <a:effectLst/>
              </a:rPr>
              <a:t>Augmented Reality</a:t>
            </a:r>
            <a:r>
              <a:rPr lang="en-US" sz="1600" b="0" i="0" dirty="0">
                <a:effectLst/>
              </a:rPr>
              <a:t>. (n.d.). Interaction Design Foundation. Retrieved April 2, </a:t>
            </a:r>
            <a:br>
              <a:rPr lang="en-US" sz="1600" dirty="0"/>
            </a:br>
            <a:r>
              <a:rPr lang="en-US" sz="1600" b="0" i="0" dirty="0">
                <a:effectLst/>
              </a:rPr>
              <a:t>     2021, from https://www.interaction-design.org/literature/topics/ </a:t>
            </a:r>
            <a:br>
              <a:rPr lang="en-US" sz="1600" dirty="0"/>
            </a:br>
            <a:r>
              <a:rPr lang="en-US" sz="1600" b="0" i="0" dirty="0">
                <a:effectLst/>
              </a:rPr>
              <a:t>     augmented-reality#:~:text=Augmented%20reality%20%28AR%29%20is%20an%20experience%2 </a:t>
            </a:r>
            <a:br>
              <a:rPr lang="en-US" sz="1600" dirty="0"/>
            </a:br>
            <a:r>
              <a:rPr lang="en-US" sz="1600" b="0" i="0" dirty="0">
                <a:effectLst/>
              </a:rPr>
              <a:t>     0where%20designers,to%20changes%20in%20the%20user%E2%80%99s%20environment%2C%20ty </a:t>
            </a:r>
            <a:br>
              <a:rPr lang="en-US" sz="1600" dirty="0"/>
            </a:br>
            <a:r>
              <a:rPr lang="en-US" sz="1600" b="0" i="0" dirty="0">
                <a:effectLst/>
              </a:rPr>
              <a:t>     pically%20movement. </a:t>
            </a:r>
          </a:p>
          <a:p>
            <a:r>
              <a:rPr lang="en-US" sz="1600" b="0" i="0" dirty="0" err="1">
                <a:effectLst/>
              </a:rPr>
              <a:t>Kothavala</a:t>
            </a:r>
            <a:r>
              <a:rPr lang="en-US" sz="1600" b="0" i="0" dirty="0">
                <a:effectLst/>
              </a:rPr>
              <a:t>, U. (2018, June 2). </a:t>
            </a:r>
            <a:r>
              <a:rPr lang="en-US" sz="1600" b="0" i="1" dirty="0">
                <a:effectLst/>
              </a:rPr>
              <a:t>How Augmented Reality is Being Implemented in the </a:t>
            </a:r>
            <a:br>
              <a:rPr lang="en-US" sz="1600" dirty="0"/>
            </a:br>
            <a:r>
              <a:rPr lang="en-US" sz="1600" b="0" i="0" dirty="0">
                <a:effectLst/>
              </a:rPr>
              <a:t>     </a:t>
            </a:r>
            <a:r>
              <a:rPr lang="en-US" sz="1600" b="0" i="1" dirty="0">
                <a:effectLst/>
              </a:rPr>
              <a:t>Real World</a:t>
            </a:r>
            <a:r>
              <a:rPr lang="en-US" sz="1600" b="0" i="0" dirty="0">
                <a:effectLst/>
              </a:rPr>
              <a:t>. </a:t>
            </a:r>
            <a:r>
              <a:rPr lang="en-US" sz="1600" b="0" i="0" dirty="0" err="1">
                <a:effectLst/>
              </a:rPr>
              <a:t>Entrepeneur</a:t>
            </a:r>
            <a:r>
              <a:rPr lang="en-US" sz="1600" b="0" i="0" dirty="0">
                <a:effectLst/>
              </a:rPr>
              <a:t> India. Retrieved April 2, 2021, from </a:t>
            </a:r>
            <a:br>
              <a:rPr lang="en-US" sz="1600" dirty="0"/>
            </a:br>
            <a:r>
              <a:rPr lang="en-US" sz="1600" b="0" i="0" dirty="0">
                <a:effectLst/>
              </a:rPr>
              <a:t>     https://www.entrepreneur.com/article/ </a:t>
            </a:r>
            <a:br>
              <a:rPr lang="en-US" sz="1600" dirty="0"/>
            </a:br>
            <a:r>
              <a:rPr lang="en-US" sz="1600" b="0" i="0" dirty="0">
                <a:effectLst/>
              </a:rPr>
              <a:t>     314403#:~:text=Augmented%20reality%20apps%20are%20usually%20written%20using%20spe </a:t>
            </a:r>
            <a:br>
              <a:rPr lang="en-US" sz="1600" dirty="0"/>
            </a:br>
            <a:r>
              <a:rPr lang="en-US" sz="1600" b="0" i="0" dirty="0">
                <a:effectLst/>
              </a:rPr>
              <a:t>     cial,as%20cars%2C%20the%20inside%20of%20buildings%2C%20and%20machinery. </a:t>
            </a:r>
          </a:p>
          <a:p>
            <a:r>
              <a:rPr lang="en-US" sz="1600" b="0" i="0" dirty="0" err="1">
                <a:effectLst/>
              </a:rPr>
              <a:t>Poetker</a:t>
            </a:r>
            <a:r>
              <a:rPr lang="en-US" sz="1600" b="0" i="0" dirty="0">
                <a:effectLst/>
              </a:rPr>
              <a:t>, B. (2019, August). </a:t>
            </a:r>
            <a:r>
              <a:rPr lang="en-US" sz="1600" b="0" i="1" dirty="0">
                <a:effectLst/>
              </a:rPr>
              <a:t>A Brief History of Augmented Reality (+Future Trends </a:t>
            </a:r>
            <a:br>
              <a:rPr lang="en-US" sz="1600" dirty="0"/>
            </a:br>
            <a:r>
              <a:rPr lang="en-US" sz="1600" b="0" i="0" dirty="0">
                <a:effectLst/>
              </a:rPr>
              <a:t>     </a:t>
            </a:r>
            <a:r>
              <a:rPr lang="en-US" sz="1600" b="0" i="1" dirty="0">
                <a:effectLst/>
              </a:rPr>
              <a:t>&amp; Impact)</a:t>
            </a:r>
            <a:r>
              <a:rPr lang="en-US" sz="1600" b="0" i="0" dirty="0">
                <a:effectLst/>
              </a:rPr>
              <a:t>. Learning Hub. Retrieved April 1, 2021, from https://learn.g2.com/ </a:t>
            </a:r>
            <a:br>
              <a:rPr lang="en-US" sz="1600" dirty="0"/>
            </a:br>
            <a:r>
              <a:rPr lang="en-US" sz="1600" b="0" i="0" dirty="0">
                <a:effectLst/>
              </a:rPr>
              <a:t>     history-of-augmented-reality#:~:text=Augmented%20reality%20technology%20was%20inv </a:t>
            </a:r>
            <a:br>
              <a:rPr lang="en-US" sz="1600" dirty="0"/>
            </a:br>
            <a:r>
              <a:rPr lang="en-US" sz="1600" b="0" i="0" dirty="0">
                <a:effectLst/>
              </a:rPr>
              <a:t>     ented%20in%201968%2C%20with,a%20growing%20list%20of%20use%20cases%20for%20AR</a:t>
            </a:r>
            <a:r>
              <a:rPr lang="en-US" sz="1600" b="0" i="0" dirty="0">
                <a:effectLst/>
                <a:latin typeface="lato-regular"/>
              </a:rPr>
              <a:t>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695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873</Words>
  <Application>Microsoft Office PowerPoint</Application>
  <PresentationFormat>Custom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lato-regular</vt:lpstr>
      <vt:lpstr>Digital Blue Tunnel 16x9</vt:lpstr>
      <vt:lpstr>Augmented Reality</vt:lpstr>
      <vt:lpstr>Augmented Reality (AR)</vt:lpstr>
      <vt:lpstr>History of Augmented Reality</vt:lpstr>
      <vt:lpstr>History of Augmented Reality (Cont.)</vt:lpstr>
      <vt:lpstr>AR technologies</vt:lpstr>
      <vt:lpstr>How is Augmented Reality Works</vt:lpstr>
      <vt:lpstr>Augmented Reality (AR) vs. Virtual Reality (VR)</vt:lpstr>
      <vt:lpstr>Examples of Augmented Reality vs. Virtual Reality</vt:lpstr>
      <vt:lpstr>References</vt:lpstr>
      <vt:lpstr>Class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ittzjane@gmail.com</dc:creator>
  <cp:lastModifiedBy>ittzjane@gmail.com</cp:lastModifiedBy>
  <cp:revision>24</cp:revision>
  <dcterms:created xsi:type="dcterms:W3CDTF">2021-03-04T19:46:29Z</dcterms:created>
  <dcterms:modified xsi:type="dcterms:W3CDTF">2021-04-13T18:02:25Z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