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C9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8" autoAdjust="0"/>
  </p:normalViewPr>
  <p:slideViewPr>
    <p:cSldViewPr>
      <p:cViewPr>
        <p:scale>
          <a:sx n="100" d="100"/>
          <a:sy n="100" d="100"/>
        </p:scale>
        <p:origin x="-294" y="-1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222407-8E2E-4410-9CC6-7E523965E953}" type="datetimeFigureOut">
              <a:rPr lang="en-US" smtClean="0"/>
              <a:t>05-Dec-11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9B295E-A68C-4F50-8EBB-EA14E4745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381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B295E-A68C-4F50-8EBB-EA14E474577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36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B295E-A68C-4F50-8EBB-EA14E474577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365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B295E-A68C-4F50-8EBB-EA14E474577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365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B295E-A68C-4F50-8EBB-EA14E474577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365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B295E-A68C-4F50-8EBB-EA14E474577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365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B295E-A68C-4F50-8EBB-EA14E474577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36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05-Dec-11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05-Dec-11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05-Dec-11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05-Dec-11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05-Dec-11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05-Dec-11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05-Dec-11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05-Dec-11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05-Dec-11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05-Dec-11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05-Dec-11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05-Dec-11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slide" Target="slid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7" Type="http://schemas.openxmlformats.org/officeDocument/2006/relationships/slide" Target="slide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5" Type="http://schemas.openxmlformats.org/officeDocument/2006/relationships/slide" Target="slide5.xml"/><Relationship Id="rId4" Type="http://schemas.openxmlformats.org/officeDocument/2006/relationships/slide" Target="slide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7" Type="http://schemas.openxmlformats.org/officeDocument/2006/relationships/slide" Target="slide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5" Type="http://schemas.openxmlformats.org/officeDocument/2006/relationships/slide" Target="slide5.xml"/><Relationship Id="rId4" Type="http://schemas.openxmlformats.org/officeDocument/2006/relationships/slide" Target="slide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7" Type="http://schemas.openxmlformats.org/officeDocument/2006/relationships/slide" Target="slide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.xml"/><Relationship Id="rId5" Type="http://schemas.openxmlformats.org/officeDocument/2006/relationships/slide" Target="slide5.xml"/><Relationship Id="rId4" Type="http://schemas.openxmlformats.org/officeDocument/2006/relationships/slide" Target="slide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7" Type="http://schemas.openxmlformats.org/officeDocument/2006/relationships/slide" Target="slide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.xml"/><Relationship Id="rId5" Type="http://schemas.openxmlformats.org/officeDocument/2006/relationships/slide" Target="slide4.xml"/><Relationship Id="rId4" Type="http://schemas.openxmlformats.org/officeDocument/2006/relationships/slide" Target="slide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7" Type="http://schemas.openxmlformats.org/officeDocument/2006/relationships/slide" Target="slide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.xml"/><Relationship Id="rId5" Type="http://schemas.openxmlformats.org/officeDocument/2006/relationships/slide" Target="slide4.xml"/><Relationship Id="rId4" Type="http://schemas.openxmlformats.org/officeDocument/2006/relationships/slide" Target="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Box 67"/>
          <p:cNvSpPr txBox="1"/>
          <p:nvPr/>
        </p:nvSpPr>
        <p:spPr>
          <a:xfrm>
            <a:off x="4343400" y="-152400"/>
            <a:ext cx="50292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 smtClean="0">
                <a:solidFill>
                  <a:schemeClr val="bg1"/>
                </a:solidFill>
                <a:latin typeface="Bauhaus 93" pitchFamily="82" charset="0"/>
              </a:rPr>
              <a:t>ADN</a:t>
            </a:r>
            <a:endParaRPr lang="en-US" sz="16600" dirty="0">
              <a:solidFill>
                <a:schemeClr val="bg1"/>
              </a:solidFill>
              <a:latin typeface="Bauhaus 93" pitchFamily="82" charset="0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1905000" y="4635246"/>
            <a:ext cx="1371600" cy="1295400"/>
            <a:chOff x="609600" y="4495800"/>
            <a:chExt cx="1371600" cy="1295400"/>
          </a:xfrm>
        </p:grpSpPr>
        <p:sp>
          <p:nvSpPr>
            <p:cNvPr id="69" name="Rounded Rectangle 68">
              <a:hlinkClick r:id="rId3" action="ppaction://hlinksldjump"/>
            </p:cNvPr>
            <p:cNvSpPr/>
            <p:nvPr/>
          </p:nvSpPr>
          <p:spPr>
            <a:xfrm>
              <a:off x="609600" y="4495800"/>
              <a:ext cx="1371600" cy="12954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hlinkClick r:id="rId3" action="ppaction://hlinksldjump"/>
            </p:cNvPr>
            <p:cNvSpPr/>
            <p:nvPr/>
          </p:nvSpPr>
          <p:spPr>
            <a:xfrm>
              <a:off x="762000" y="4724400"/>
              <a:ext cx="1066800" cy="800100"/>
            </a:xfrm>
            <a:custGeom>
              <a:avLst/>
              <a:gdLst/>
              <a:ahLst/>
              <a:cxnLst/>
              <a:rect l="l" t="t" r="r" b="b"/>
              <a:pathLst>
                <a:path w="1066800" h="800100">
                  <a:moveTo>
                    <a:pt x="304800" y="609600"/>
                  </a:moveTo>
                  <a:lnTo>
                    <a:pt x="1066800" y="609600"/>
                  </a:lnTo>
                  <a:lnTo>
                    <a:pt x="1066800" y="800100"/>
                  </a:lnTo>
                  <a:lnTo>
                    <a:pt x="304800" y="800100"/>
                  </a:lnTo>
                  <a:close/>
                  <a:moveTo>
                    <a:pt x="0" y="609600"/>
                  </a:moveTo>
                  <a:lnTo>
                    <a:pt x="228600" y="609600"/>
                  </a:lnTo>
                  <a:lnTo>
                    <a:pt x="228600" y="800100"/>
                  </a:lnTo>
                  <a:lnTo>
                    <a:pt x="0" y="800100"/>
                  </a:lnTo>
                  <a:close/>
                  <a:moveTo>
                    <a:pt x="304800" y="304800"/>
                  </a:moveTo>
                  <a:lnTo>
                    <a:pt x="1066800" y="304800"/>
                  </a:lnTo>
                  <a:lnTo>
                    <a:pt x="1066800" y="495300"/>
                  </a:lnTo>
                  <a:lnTo>
                    <a:pt x="304800" y="495300"/>
                  </a:lnTo>
                  <a:close/>
                  <a:moveTo>
                    <a:pt x="0" y="304800"/>
                  </a:moveTo>
                  <a:lnTo>
                    <a:pt x="228600" y="304800"/>
                  </a:lnTo>
                  <a:lnTo>
                    <a:pt x="228600" y="495300"/>
                  </a:lnTo>
                  <a:lnTo>
                    <a:pt x="0" y="495300"/>
                  </a:lnTo>
                  <a:close/>
                  <a:moveTo>
                    <a:pt x="304800" y="0"/>
                  </a:moveTo>
                  <a:lnTo>
                    <a:pt x="1066800" y="0"/>
                  </a:lnTo>
                  <a:lnTo>
                    <a:pt x="1066800" y="190500"/>
                  </a:lnTo>
                  <a:lnTo>
                    <a:pt x="304800" y="190500"/>
                  </a:lnTo>
                  <a:close/>
                  <a:moveTo>
                    <a:pt x="0" y="0"/>
                  </a:moveTo>
                  <a:lnTo>
                    <a:pt x="228600" y="0"/>
                  </a:lnTo>
                  <a:lnTo>
                    <a:pt x="228600" y="190500"/>
                  </a:lnTo>
                  <a:lnTo>
                    <a:pt x="0" y="19050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304800" y="4635246"/>
            <a:ext cx="1371600" cy="1295400"/>
            <a:chOff x="2133600" y="4495800"/>
            <a:chExt cx="1371600" cy="1295400"/>
          </a:xfrm>
        </p:grpSpPr>
        <p:sp>
          <p:nvSpPr>
            <p:cNvPr id="76" name="Rounded Rectangle 75">
              <a:hlinkClick r:id="rId4" action="ppaction://hlinksldjump"/>
            </p:cNvPr>
            <p:cNvSpPr/>
            <p:nvPr/>
          </p:nvSpPr>
          <p:spPr>
            <a:xfrm>
              <a:off x="2133600" y="4495800"/>
              <a:ext cx="1371600" cy="12954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Isosceles Triangle 77">
              <a:hlinkClick r:id="rId4" action="ppaction://hlinksldjump"/>
            </p:cNvPr>
            <p:cNvSpPr/>
            <p:nvPr/>
          </p:nvSpPr>
          <p:spPr>
            <a:xfrm rot="5400000">
              <a:off x="2368296" y="4705350"/>
              <a:ext cx="1016507" cy="876299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69395201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/>
          <p:cNvGrpSpPr/>
          <p:nvPr/>
        </p:nvGrpSpPr>
        <p:grpSpPr>
          <a:xfrm>
            <a:off x="342900" y="304800"/>
            <a:ext cx="8458200" cy="6248400"/>
            <a:chOff x="342900" y="304800"/>
            <a:chExt cx="8458200" cy="6248400"/>
          </a:xfrm>
        </p:grpSpPr>
        <p:sp>
          <p:nvSpPr>
            <p:cNvPr id="6" name="Rounded Rectangle 5"/>
            <p:cNvSpPr/>
            <p:nvPr/>
          </p:nvSpPr>
          <p:spPr>
            <a:xfrm>
              <a:off x="342900" y="304800"/>
              <a:ext cx="8458200" cy="6248400"/>
            </a:xfrm>
            <a:prstGeom prst="roundRect">
              <a:avLst>
                <a:gd name="adj" fmla="val 9960"/>
              </a:avLst>
            </a:prstGeom>
            <a:gradFill flip="none" rotWithShape="1">
              <a:gsLst>
                <a:gs pos="0">
                  <a:schemeClr val="bg1">
                    <a:alpha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42900" y="4953000"/>
              <a:ext cx="8458200" cy="1600200"/>
            </a:xfrm>
            <a:custGeom>
              <a:avLst/>
              <a:gdLst/>
              <a:ahLst/>
              <a:cxnLst/>
              <a:rect l="l" t="t" r="r" b="b"/>
              <a:pathLst>
                <a:path w="8458200" h="1600200">
                  <a:moveTo>
                    <a:pt x="0" y="0"/>
                  </a:moveTo>
                  <a:lnTo>
                    <a:pt x="8458200" y="0"/>
                  </a:lnTo>
                  <a:lnTo>
                    <a:pt x="8458200" y="977859"/>
                  </a:lnTo>
                  <a:cubicBezTo>
                    <a:pt x="8458200" y="1321568"/>
                    <a:pt x="8179568" y="1600200"/>
                    <a:pt x="7835859" y="1600200"/>
                  </a:cubicBezTo>
                  <a:lnTo>
                    <a:pt x="622341" y="1600200"/>
                  </a:lnTo>
                  <a:cubicBezTo>
                    <a:pt x="278632" y="1600200"/>
                    <a:pt x="0" y="1321568"/>
                    <a:pt x="0" y="977859"/>
                  </a:cubicBezTo>
                  <a:close/>
                </a:path>
              </a:pathLst>
            </a:custGeom>
            <a:gradFill>
              <a:gsLst>
                <a:gs pos="0">
                  <a:schemeClr val="accent5">
                    <a:lumMod val="60000"/>
                    <a:lumOff val="40000"/>
                    <a:alpha val="50000"/>
                  </a:schemeClr>
                </a:gs>
                <a:gs pos="90000">
                  <a:schemeClr val="accent5">
                    <a:lumMod val="60000"/>
                    <a:lumOff val="40000"/>
                    <a:alpha val="25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6"/>
            <p:cNvSpPr/>
            <p:nvPr/>
          </p:nvSpPr>
          <p:spPr>
            <a:xfrm rot="10800000">
              <a:off x="342900" y="304801"/>
              <a:ext cx="8458200" cy="1600200"/>
            </a:xfrm>
            <a:custGeom>
              <a:avLst/>
              <a:gdLst/>
              <a:ahLst/>
              <a:cxnLst/>
              <a:rect l="l" t="t" r="r" b="b"/>
              <a:pathLst>
                <a:path w="8458200" h="1600200">
                  <a:moveTo>
                    <a:pt x="0" y="0"/>
                  </a:moveTo>
                  <a:lnTo>
                    <a:pt x="8458200" y="0"/>
                  </a:lnTo>
                  <a:lnTo>
                    <a:pt x="8458200" y="977859"/>
                  </a:lnTo>
                  <a:cubicBezTo>
                    <a:pt x="8458200" y="1321568"/>
                    <a:pt x="8179568" y="1600200"/>
                    <a:pt x="7835859" y="1600200"/>
                  </a:cubicBezTo>
                  <a:lnTo>
                    <a:pt x="622341" y="1600200"/>
                  </a:lnTo>
                  <a:cubicBezTo>
                    <a:pt x="278632" y="1600200"/>
                    <a:pt x="0" y="1321568"/>
                    <a:pt x="0" y="977859"/>
                  </a:cubicBezTo>
                  <a:close/>
                </a:path>
              </a:pathLst>
            </a:custGeom>
            <a:gradFill>
              <a:gsLst>
                <a:gs pos="0">
                  <a:schemeClr val="tx1"/>
                </a:gs>
                <a:gs pos="90000">
                  <a:schemeClr val="tx1">
                    <a:alpha val="75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919162" y="533400"/>
            <a:ext cx="7310438" cy="1107996"/>
            <a:chOff x="919162" y="533400"/>
            <a:chExt cx="7310438" cy="1107996"/>
          </a:xfrm>
        </p:grpSpPr>
        <p:sp>
          <p:nvSpPr>
            <p:cNvPr id="13" name="Rectangle 12"/>
            <p:cNvSpPr/>
            <p:nvPr/>
          </p:nvSpPr>
          <p:spPr>
            <a:xfrm>
              <a:off x="2068369" y="685801"/>
              <a:ext cx="1231294" cy="838199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530956" y="685801"/>
              <a:ext cx="1231294" cy="838199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299663" y="685801"/>
              <a:ext cx="1231294" cy="838199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993543" y="685801"/>
              <a:ext cx="1231294" cy="838199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762250" y="685801"/>
              <a:ext cx="1231294" cy="838199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919162" y="685801"/>
              <a:ext cx="1149207" cy="838199"/>
              <a:chOff x="919162" y="685801"/>
              <a:chExt cx="1149207" cy="838199"/>
            </a:xfrm>
          </p:grpSpPr>
          <p:sp>
            <p:nvSpPr>
              <p:cNvPr id="18" name="Round Single Corner Rectangle 17">
                <a:hlinkClick r:id="rId3" action="ppaction://hlinksldjump"/>
              </p:cNvPr>
              <p:cNvSpPr/>
              <p:nvPr/>
            </p:nvSpPr>
            <p:spPr>
              <a:xfrm flipH="1">
                <a:off x="919162" y="685801"/>
                <a:ext cx="1149207" cy="838199"/>
              </a:xfrm>
              <a:prstGeom prst="round1Rect">
                <a:avLst>
                  <a:gd name="adj" fmla="val 35577"/>
                </a:avLst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ounded Rectangle 22">
                <a:hlinkClick r:id="rId3" action="ppaction://hlinksldjump"/>
              </p:cNvPr>
              <p:cNvSpPr/>
              <p:nvPr/>
            </p:nvSpPr>
            <p:spPr>
              <a:xfrm>
                <a:off x="1118806" y="751857"/>
                <a:ext cx="749918" cy="706085"/>
              </a:xfrm>
              <a:custGeom>
                <a:avLst/>
                <a:gdLst/>
                <a:ahLst/>
                <a:cxnLst/>
                <a:rect l="l" t="t" r="r" b="b"/>
                <a:pathLst>
                  <a:path w="1415212" h="1332492">
                    <a:moveTo>
                      <a:pt x="674269" y="927"/>
                    </a:moveTo>
                    <a:cubicBezTo>
                      <a:pt x="749800" y="7037"/>
                      <a:pt x="1253956" y="383323"/>
                      <a:pt x="1415212" y="632031"/>
                    </a:cubicBezTo>
                    <a:lnTo>
                      <a:pt x="1202719" y="655666"/>
                    </a:lnTo>
                    <a:lnTo>
                      <a:pt x="1202719" y="1167389"/>
                    </a:lnTo>
                    <a:cubicBezTo>
                      <a:pt x="1202719" y="1258573"/>
                      <a:pt x="1128800" y="1332492"/>
                      <a:pt x="1037616" y="1332492"/>
                    </a:cubicBezTo>
                    <a:lnTo>
                      <a:pt x="377222" y="1332492"/>
                    </a:lnTo>
                    <a:cubicBezTo>
                      <a:pt x="286038" y="1332492"/>
                      <a:pt x="212119" y="1258573"/>
                      <a:pt x="212119" y="1167389"/>
                    </a:cubicBezTo>
                    <a:lnTo>
                      <a:pt x="212119" y="659286"/>
                    </a:lnTo>
                    <a:cubicBezTo>
                      <a:pt x="140597" y="655768"/>
                      <a:pt x="69869" y="647979"/>
                      <a:pt x="0" y="638814"/>
                    </a:cubicBezTo>
                    <a:cubicBezTo>
                      <a:pt x="142206" y="471501"/>
                      <a:pt x="513013" y="-24280"/>
                      <a:pt x="674269" y="92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TextBox 30">
              <a:hlinkClick r:id="rId4" action="ppaction://hlinksldjump"/>
            </p:cNvPr>
            <p:cNvSpPr txBox="1"/>
            <p:nvPr/>
          </p:nvSpPr>
          <p:spPr>
            <a:xfrm>
              <a:off x="6998306" y="533400"/>
              <a:ext cx="1231294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dirty="0" smtClean="0">
                  <a:solidFill>
                    <a:schemeClr val="bg1"/>
                  </a:solidFill>
                  <a:latin typeface="Bauhaus 93" pitchFamily="82" charset="0"/>
                </a:rPr>
                <a:t>5</a:t>
              </a:r>
              <a:endParaRPr lang="en-US" sz="6600" dirty="0">
                <a:solidFill>
                  <a:schemeClr val="bg1"/>
                </a:solidFill>
                <a:latin typeface="Bauhaus 93" pitchFamily="82" charset="0"/>
              </a:endParaRPr>
            </a:p>
          </p:txBody>
        </p:sp>
        <p:sp>
          <p:nvSpPr>
            <p:cNvPr id="32" name="TextBox 31">
              <a:hlinkClick r:id="rId5" action="ppaction://hlinksldjump"/>
            </p:cNvPr>
            <p:cNvSpPr txBox="1"/>
            <p:nvPr/>
          </p:nvSpPr>
          <p:spPr>
            <a:xfrm>
              <a:off x="5765821" y="533400"/>
              <a:ext cx="1231294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dirty="0" smtClean="0">
                  <a:solidFill>
                    <a:schemeClr val="bg1"/>
                  </a:solidFill>
                  <a:latin typeface="Bauhaus 93" pitchFamily="82" charset="0"/>
                </a:rPr>
                <a:t>4</a:t>
              </a:r>
              <a:endParaRPr lang="en-US" sz="6600" dirty="0">
                <a:solidFill>
                  <a:schemeClr val="bg1"/>
                </a:solidFill>
                <a:latin typeface="Bauhaus 93" pitchFamily="82" charset="0"/>
              </a:endParaRPr>
            </a:p>
          </p:txBody>
        </p:sp>
        <p:sp>
          <p:nvSpPr>
            <p:cNvPr id="33" name="TextBox 32">
              <a:hlinkClick r:id="rId6" action="ppaction://hlinksldjump"/>
            </p:cNvPr>
            <p:cNvSpPr txBox="1"/>
            <p:nvPr/>
          </p:nvSpPr>
          <p:spPr>
            <a:xfrm>
              <a:off x="4533337" y="533400"/>
              <a:ext cx="1231294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dirty="0" smtClean="0">
                  <a:solidFill>
                    <a:schemeClr val="bg1"/>
                  </a:solidFill>
                  <a:latin typeface="Bauhaus 93" pitchFamily="82" charset="0"/>
                </a:rPr>
                <a:t>3</a:t>
              </a:r>
              <a:endParaRPr lang="en-US" sz="6600" dirty="0">
                <a:solidFill>
                  <a:schemeClr val="bg1"/>
                </a:solidFill>
                <a:latin typeface="Bauhaus 93" pitchFamily="82" charset="0"/>
              </a:endParaRPr>
            </a:p>
          </p:txBody>
        </p:sp>
        <p:sp>
          <p:nvSpPr>
            <p:cNvPr id="34" name="TextBox 33">
              <a:hlinkClick r:id="rId7" action="ppaction://hlinksldjump"/>
            </p:cNvPr>
            <p:cNvSpPr txBox="1"/>
            <p:nvPr/>
          </p:nvSpPr>
          <p:spPr>
            <a:xfrm>
              <a:off x="3300853" y="533400"/>
              <a:ext cx="1231294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dirty="0" smtClean="0">
                  <a:solidFill>
                    <a:schemeClr val="bg1"/>
                  </a:solidFill>
                  <a:latin typeface="Bauhaus 93" pitchFamily="82" charset="0"/>
                </a:rPr>
                <a:t>2</a:t>
              </a:r>
              <a:endParaRPr lang="en-US" sz="6600" dirty="0">
                <a:solidFill>
                  <a:schemeClr val="bg1"/>
                </a:solidFill>
                <a:latin typeface="Bauhaus 93" pitchFamily="82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068369" y="533400"/>
              <a:ext cx="1231294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dirty="0">
                  <a:solidFill>
                    <a:schemeClr val="bg1"/>
                  </a:solidFill>
                  <a:latin typeface="Bauhaus 93" pitchFamily="82" charset="0"/>
                </a:rPr>
                <a:t>1</a:t>
              </a:r>
            </a:p>
          </p:txBody>
        </p:sp>
      </p:grpSp>
      <p:sp>
        <p:nvSpPr>
          <p:cNvPr id="37" name="Isosceles Triangle 35">
            <a:hlinkClick r:id="" action="ppaction://hlinkshowjump?jump=nextslide"/>
          </p:cNvPr>
          <p:cNvSpPr/>
          <p:nvPr/>
        </p:nvSpPr>
        <p:spPr>
          <a:xfrm rot="5400000">
            <a:off x="1587159" y="5459412"/>
            <a:ext cx="892176" cy="685800"/>
          </a:xfrm>
          <a:custGeom>
            <a:avLst/>
            <a:gdLst>
              <a:gd name="connsiteX0" fmla="*/ 0 w 1143000"/>
              <a:gd name="connsiteY0" fmla="*/ 914400 h 914400"/>
              <a:gd name="connsiteX1" fmla="*/ 571500 w 1143000"/>
              <a:gd name="connsiteY1" fmla="*/ 0 h 914400"/>
              <a:gd name="connsiteX2" fmla="*/ 1143000 w 1143000"/>
              <a:gd name="connsiteY2" fmla="*/ 914400 h 914400"/>
              <a:gd name="connsiteX3" fmla="*/ 0 w 1143000"/>
              <a:gd name="connsiteY3" fmla="*/ 914400 h 914400"/>
              <a:gd name="connsiteX0" fmla="*/ 0 w 1143000"/>
              <a:gd name="connsiteY0" fmla="*/ 914400 h 914400"/>
              <a:gd name="connsiteX1" fmla="*/ 571500 w 1143000"/>
              <a:gd name="connsiteY1" fmla="*/ 0 h 914400"/>
              <a:gd name="connsiteX2" fmla="*/ 1143000 w 1143000"/>
              <a:gd name="connsiteY2" fmla="*/ 914400 h 914400"/>
              <a:gd name="connsiteX3" fmla="*/ 0 w 1143000"/>
              <a:gd name="connsiteY3" fmla="*/ 914400 h 914400"/>
              <a:gd name="connsiteX0" fmla="*/ 0 w 1143000"/>
              <a:gd name="connsiteY0" fmla="*/ 914400 h 914400"/>
              <a:gd name="connsiteX1" fmla="*/ 571500 w 1143000"/>
              <a:gd name="connsiteY1" fmla="*/ 0 h 914400"/>
              <a:gd name="connsiteX2" fmla="*/ 1143000 w 1143000"/>
              <a:gd name="connsiteY2" fmla="*/ 914400 h 914400"/>
              <a:gd name="connsiteX3" fmla="*/ 0 w 1143000"/>
              <a:gd name="connsiteY3" fmla="*/ 914400 h 914400"/>
              <a:gd name="connsiteX0" fmla="*/ 0 w 1143000"/>
              <a:gd name="connsiteY0" fmla="*/ 914400 h 914400"/>
              <a:gd name="connsiteX1" fmla="*/ 571500 w 1143000"/>
              <a:gd name="connsiteY1" fmla="*/ 0 h 914400"/>
              <a:gd name="connsiteX2" fmla="*/ 1143000 w 1143000"/>
              <a:gd name="connsiteY2" fmla="*/ 914400 h 914400"/>
              <a:gd name="connsiteX3" fmla="*/ 0 w 1143000"/>
              <a:gd name="connsiteY3" fmla="*/ 914400 h 914400"/>
              <a:gd name="connsiteX0" fmla="*/ 0 w 1143000"/>
              <a:gd name="connsiteY0" fmla="*/ 914400 h 956733"/>
              <a:gd name="connsiteX1" fmla="*/ 571500 w 1143000"/>
              <a:gd name="connsiteY1" fmla="*/ 0 h 956733"/>
              <a:gd name="connsiteX2" fmla="*/ 1143000 w 1143000"/>
              <a:gd name="connsiteY2" fmla="*/ 914400 h 956733"/>
              <a:gd name="connsiteX3" fmla="*/ 0 w 1143000"/>
              <a:gd name="connsiteY3" fmla="*/ 914400 h 956733"/>
              <a:gd name="connsiteX0" fmla="*/ 0 w 1143000"/>
              <a:gd name="connsiteY0" fmla="*/ 914400 h 982312"/>
              <a:gd name="connsiteX1" fmla="*/ 571500 w 1143000"/>
              <a:gd name="connsiteY1" fmla="*/ 0 h 982312"/>
              <a:gd name="connsiteX2" fmla="*/ 1143000 w 1143000"/>
              <a:gd name="connsiteY2" fmla="*/ 914400 h 982312"/>
              <a:gd name="connsiteX3" fmla="*/ 0 w 1143000"/>
              <a:gd name="connsiteY3" fmla="*/ 914400 h 982312"/>
              <a:gd name="connsiteX0" fmla="*/ 0 w 1143000"/>
              <a:gd name="connsiteY0" fmla="*/ 914400 h 982312"/>
              <a:gd name="connsiteX1" fmla="*/ 571500 w 1143000"/>
              <a:gd name="connsiteY1" fmla="*/ 0 h 982312"/>
              <a:gd name="connsiteX2" fmla="*/ 1143000 w 1143000"/>
              <a:gd name="connsiteY2" fmla="*/ 914400 h 982312"/>
              <a:gd name="connsiteX3" fmla="*/ 0 w 1143000"/>
              <a:gd name="connsiteY3" fmla="*/ 914400 h 982312"/>
              <a:gd name="connsiteX0" fmla="*/ 0 w 1143000"/>
              <a:gd name="connsiteY0" fmla="*/ 914400 h 982312"/>
              <a:gd name="connsiteX1" fmla="*/ 571500 w 1143000"/>
              <a:gd name="connsiteY1" fmla="*/ 0 h 982312"/>
              <a:gd name="connsiteX2" fmla="*/ 1143000 w 1143000"/>
              <a:gd name="connsiteY2" fmla="*/ 914400 h 982312"/>
              <a:gd name="connsiteX3" fmla="*/ 0 w 1143000"/>
              <a:gd name="connsiteY3" fmla="*/ 914400 h 982312"/>
              <a:gd name="connsiteX0" fmla="*/ 0 w 1143000"/>
              <a:gd name="connsiteY0" fmla="*/ 914400 h 982312"/>
              <a:gd name="connsiteX1" fmla="*/ 571500 w 1143000"/>
              <a:gd name="connsiteY1" fmla="*/ 0 h 982312"/>
              <a:gd name="connsiteX2" fmla="*/ 1143000 w 1143000"/>
              <a:gd name="connsiteY2" fmla="*/ 914400 h 982312"/>
              <a:gd name="connsiteX3" fmla="*/ 0 w 1143000"/>
              <a:gd name="connsiteY3" fmla="*/ 914400 h 982312"/>
              <a:gd name="connsiteX0" fmla="*/ 0 w 1143000"/>
              <a:gd name="connsiteY0" fmla="*/ 914400 h 982312"/>
              <a:gd name="connsiteX1" fmla="*/ 571500 w 1143000"/>
              <a:gd name="connsiteY1" fmla="*/ 0 h 982312"/>
              <a:gd name="connsiteX2" fmla="*/ 1143000 w 1143000"/>
              <a:gd name="connsiteY2" fmla="*/ 914400 h 982312"/>
              <a:gd name="connsiteX3" fmla="*/ 0 w 1143000"/>
              <a:gd name="connsiteY3" fmla="*/ 914400 h 982312"/>
              <a:gd name="connsiteX0" fmla="*/ 0 w 1143000"/>
              <a:gd name="connsiteY0" fmla="*/ 914400 h 1017422"/>
              <a:gd name="connsiteX1" fmla="*/ 571500 w 1143000"/>
              <a:gd name="connsiteY1" fmla="*/ 0 h 1017422"/>
              <a:gd name="connsiteX2" fmla="*/ 1143000 w 1143000"/>
              <a:gd name="connsiteY2" fmla="*/ 914400 h 1017422"/>
              <a:gd name="connsiteX3" fmla="*/ 0 w 1143000"/>
              <a:gd name="connsiteY3" fmla="*/ 914400 h 1017422"/>
              <a:gd name="connsiteX0" fmla="*/ 0 w 1143000"/>
              <a:gd name="connsiteY0" fmla="*/ 914400 h 1036261"/>
              <a:gd name="connsiteX1" fmla="*/ 571500 w 1143000"/>
              <a:gd name="connsiteY1" fmla="*/ 0 h 1036261"/>
              <a:gd name="connsiteX2" fmla="*/ 1143000 w 1143000"/>
              <a:gd name="connsiteY2" fmla="*/ 914400 h 1036261"/>
              <a:gd name="connsiteX3" fmla="*/ 0 w 1143000"/>
              <a:gd name="connsiteY3" fmla="*/ 914400 h 1036261"/>
              <a:gd name="connsiteX0" fmla="*/ 0 w 1143000"/>
              <a:gd name="connsiteY0" fmla="*/ 914400 h 1036261"/>
              <a:gd name="connsiteX1" fmla="*/ 571500 w 1143000"/>
              <a:gd name="connsiteY1" fmla="*/ 0 h 1036261"/>
              <a:gd name="connsiteX2" fmla="*/ 1143000 w 1143000"/>
              <a:gd name="connsiteY2" fmla="*/ 914400 h 1036261"/>
              <a:gd name="connsiteX3" fmla="*/ 0 w 1143000"/>
              <a:gd name="connsiteY3" fmla="*/ 914400 h 1036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3000" h="1036261">
                <a:moveTo>
                  <a:pt x="0" y="914400"/>
                </a:moveTo>
                <a:cubicBezTo>
                  <a:pt x="38100" y="514350"/>
                  <a:pt x="219075" y="38100"/>
                  <a:pt x="571500" y="0"/>
                </a:cubicBezTo>
                <a:cubicBezTo>
                  <a:pt x="981075" y="85725"/>
                  <a:pt x="1171575" y="571500"/>
                  <a:pt x="1143000" y="914400"/>
                </a:cubicBezTo>
                <a:cubicBezTo>
                  <a:pt x="809625" y="1095375"/>
                  <a:pt x="400050" y="1057275"/>
                  <a:pt x="0" y="91440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3429000" y="5325258"/>
            <a:ext cx="2667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Poieana</a:t>
            </a: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Cosmin</a:t>
            </a:r>
            <a:endParaRPr lang="en-US" sz="28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sz="2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Costin</a:t>
            </a: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Șerban</a:t>
            </a:r>
            <a:endParaRPr lang="en-US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847190" y="4645343"/>
            <a:ext cx="15240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orte" pitchFamily="66" charset="0"/>
                <a:ea typeface="Adobe Kaiti Std R" pitchFamily="18" charset="-128"/>
              </a:rPr>
              <a:t>1</a:t>
            </a:r>
            <a:endParaRPr lang="en-US" sz="13800" dirty="0">
              <a:solidFill>
                <a:schemeClr val="tx1">
                  <a:lumMod val="50000"/>
                  <a:lumOff val="50000"/>
                </a:schemeClr>
              </a:solidFill>
              <a:latin typeface="Forte" pitchFamily="66" charset="0"/>
              <a:ea typeface="Adobe Kaiti Std R" pitchFamily="18" charset="-128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19162" y="2438400"/>
            <a:ext cx="73104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ro-RO" sz="2400" dirty="0" smtClean="0"/>
              <a:t>Dureaza </a:t>
            </a:r>
            <a:r>
              <a:rPr lang="ro-RO" sz="2400" dirty="0"/>
              <a:t>aproximativ 8 ore pentru ca o celula sa isi copieze informatia genetica (AND-ul).</a:t>
            </a:r>
            <a:endParaRPr lang="en-US" sz="2400" dirty="0"/>
          </a:p>
          <a:p>
            <a:r>
              <a:rPr lang="en-US" sz="2400" dirty="0" smtClean="0"/>
              <a:t>    </a:t>
            </a:r>
            <a:r>
              <a:rPr lang="ro-RO" sz="2400" dirty="0" smtClean="0"/>
              <a:t>Codul </a:t>
            </a:r>
            <a:r>
              <a:rPr lang="ro-RO" sz="2400" dirty="0"/>
              <a:t>ADN-ului este format din circa 3 </a:t>
            </a:r>
            <a:r>
              <a:rPr lang="ro-RO" sz="2400" dirty="0" smtClean="0"/>
              <a:t>miliarde </a:t>
            </a:r>
            <a:r>
              <a:rPr lang="ro-RO" sz="2400" dirty="0"/>
              <a:t>de baze azotate (A,T,C,G) legate de-a lugul secventei de AND.</a:t>
            </a:r>
            <a:endParaRPr lang="en-US" sz="2400" dirty="0"/>
          </a:p>
        </p:txBody>
      </p:sp>
      <p:grpSp>
        <p:nvGrpSpPr>
          <p:cNvPr id="28" name="Group 27"/>
          <p:cNvGrpSpPr/>
          <p:nvPr/>
        </p:nvGrpSpPr>
        <p:grpSpPr>
          <a:xfrm>
            <a:off x="919162" y="685801"/>
            <a:ext cx="7301664" cy="320074"/>
            <a:chOff x="1353299" y="4302363"/>
            <a:chExt cx="7301664" cy="320074"/>
          </a:xfrm>
          <a:solidFill>
            <a:schemeClr val="bg1">
              <a:alpha val="25000"/>
            </a:schemeClr>
          </a:solidFill>
        </p:grpSpPr>
        <p:sp>
          <p:nvSpPr>
            <p:cNvPr id="38" name="Round Single Corner Rectangle 9">
              <a:hlinkClick r:id="rId3" action="ppaction://hlinksldjump"/>
            </p:cNvPr>
            <p:cNvSpPr/>
            <p:nvPr/>
          </p:nvSpPr>
          <p:spPr>
            <a:xfrm flipH="1">
              <a:off x="1353299" y="4302363"/>
              <a:ext cx="1149207" cy="320070"/>
            </a:xfrm>
            <a:custGeom>
              <a:avLst/>
              <a:gdLst/>
              <a:ahLst/>
              <a:cxnLst/>
              <a:rect l="l" t="t" r="r" b="b"/>
              <a:pathLst>
                <a:path w="1149207" h="320070">
                  <a:moveTo>
                    <a:pt x="844404" y="0"/>
                  </a:moveTo>
                  <a:lnTo>
                    <a:pt x="0" y="0"/>
                  </a:lnTo>
                  <a:lnTo>
                    <a:pt x="0" y="320070"/>
                  </a:lnTo>
                  <a:lnTo>
                    <a:pt x="1149207" y="320070"/>
                  </a:lnTo>
                  <a:lnTo>
                    <a:pt x="1149207" y="304803"/>
                  </a:lnTo>
                  <a:cubicBezTo>
                    <a:pt x="1149207" y="136465"/>
                    <a:pt x="1012742" y="0"/>
                    <a:pt x="84440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501703" y="4302368"/>
              <a:ext cx="1231294" cy="3200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hlinkClick r:id="rId7" action="ppaction://hlinksldjump"/>
            </p:cNvPr>
            <p:cNvSpPr/>
            <p:nvPr/>
          </p:nvSpPr>
          <p:spPr>
            <a:xfrm>
              <a:off x="3732194" y="4302365"/>
              <a:ext cx="1231294" cy="3200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hlinkClick r:id="rId6" action="ppaction://hlinksldjump"/>
            </p:cNvPr>
            <p:cNvSpPr/>
            <p:nvPr/>
          </p:nvSpPr>
          <p:spPr>
            <a:xfrm>
              <a:off x="4962685" y="4302366"/>
              <a:ext cx="1231294" cy="3200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hlinkClick r:id="rId5" action="ppaction://hlinksldjump"/>
            </p:cNvPr>
            <p:cNvSpPr/>
            <p:nvPr/>
          </p:nvSpPr>
          <p:spPr>
            <a:xfrm>
              <a:off x="6193176" y="4302367"/>
              <a:ext cx="1231294" cy="3200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hlinkClick r:id="rId4" action="ppaction://hlinksldjump"/>
            </p:cNvPr>
            <p:cNvSpPr/>
            <p:nvPr/>
          </p:nvSpPr>
          <p:spPr>
            <a:xfrm>
              <a:off x="7423669" y="4302364"/>
              <a:ext cx="1231294" cy="3200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/>
          <p:cNvSpPr/>
          <p:nvPr/>
        </p:nvSpPr>
        <p:spPr>
          <a:xfrm>
            <a:off x="2068369" y="685806"/>
            <a:ext cx="1233287" cy="838199"/>
          </a:xfrm>
          <a:prstGeom prst="rect">
            <a:avLst/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107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14:switch dir="r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/>
          <p:cNvGrpSpPr/>
          <p:nvPr/>
        </p:nvGrpSpPr>
        <p:grpSpPr>
          <a:xfrm>
            <a:off x="342900" y="304800"/>
            <a:ext cx="8458200" cy="6248400"/>
            <a:chOff x="342900" y="304800"/>
            <a:chExt cx="8458200" cy="6248400"/>
          </a:xfrm>
        </p:grpSpPr>
        <p:sp>
          <p:nvSpPr>
            <p:cNvPr id="56" name="Rounded Rectangle 55"/>
            <p:cNvSpPr/>
            <p:nvPr/>
          </p:nvSpPr>
          <p:spPr>
            <a:xfrm>
              <a:off x="342900" y="304800"/>
              <a:ext cx="8458200" cy="6248400"/>
            </a:xfrm>
            <a:prstGeom prst="roundRect">
              <a:avLst>
                <a:gd name="adj" fmla="val 9960"/>
              </a:avLst>
            </a:prstGeom>
            <a:gradFill flip="none" rotWithShape="1">
              <a:gsLst>
                <a:gs pos="0">
                  <a:schemeClr val="bg1">
                    <a:alpha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Rounded Rectangle 6"/>
            <p:cNvSpPr/>
            <p:nvPr/>
          </p:nvSpPr>
          <p:spPr>
            <a:xfrm>
              <a:off x="342900" y="4953000"/>
              <a:ext cx="8458200" cy="1600200"/>
            </a:xfrm>
            <a:custGeom>
              <a:avLst/>
              <a:gdLst/>
              <a:ahLst/>
              <a:cxnLst/>
              <a:rect l="l" t="t" r="r" b="b"/>
              <a:pathLst>
                <a:path w="8458200" h="1600200">
                  <a:moveTo>
                    <a:pt x="0" y="0"/>
                  </a:moveTo>
                  <a:lnTo>
                    <a:pt x="8458200" y="0"/>
                  </a:lnTo>
                  <a:lnTo>
                    <a:pt x="8458200" y="977859"/>
                  </a:lnTo>
                  <a:cubicBezTo>
                    <a:pt x="8458200" y="1321568"/>
                    <a:pt x="8179568" y="1600200"/>
                    <a:pt x="7835859" y="1600200"/>
                  </a:cubicBezTo>
                  <a:lnTo>
                    <a:pt x="622341" y="1600200"/>
                  </a:lnTo>
                  <a:cubicBezTo>
                    <a:pt x="278632" y="1600200"/>
                    <a:pt x="0" y="1321568"/>
                    <a:pt x="0" y="977859"/>
                  </a:cubicBezTo>
                  <a:close/>
                </a:path>
              </a:pathLst>
            </a:custGeom>
            <a:gradFill>
              <a:gsLst>
                <a:gs pos="0">
                  <a:schemeClr val="accent5">
                    <a:lumMod val="60000"/>
                    <a:lumOff val="40000"/>
                    <a:alpha val="50000"/>
                  </a:schemeClr>
                </a:gs>
                <a:gs pos="90000">
                  <a:schemeClr val="accent5">
                    <a:lumMod val="60000"/>
                    <a:lumOff val="40000"/>
                    <a:alpha val="25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ounded Rectangle 6"/>
            <p:cNvSpPr/>
            <p:nvPr/>
          </p:nvSpPr>
          <p:spPr>
            <a:xfrm rot="10800000">
              <a:off x="342900" y="304801"/>
              <a:ext cx="8458200" cy="1600200"/>
            </a:xfrm>
            <a:custGeom>
              <a:avLst/>
              <a:gdLst/>
              <a:ahLst/>
              <a:cxnLst/>
              <a:rect l="l" t="t" r="r" b="b"/>
              <a:pathLst>
                <a:path w="8458200" h="1600200">
                  <a:moveTo>
                    <a:pt x="0" y="0"/>
                  </a:moveTo>
                  <a:lnTo>
                    <a:pt x="8458200" y="0"/>
                  </a:lnTo>
                  <a:lnTo>
                    <a:pt x="8458200" y="977859"/>
                  </a:lnTo>
                  <a:cubicBezTo>
                    <a:pt x="8458200" y="1321568"/>
                    <a:pt x="8179568" y="1600200"/>
                    <a:pt x="7835859" y="1600200"/>
                  </a:cubicBezTo>
                  <a:lnTo>
                    <a:pt x="622341" y="1600200"/>
                  </a:lnTo>
                  <a:cubicBezTo>
                    <a:pt x="278632" y="1600200"/>
                    <a:pt x="0" y="1321568"/>
                    <a:pt x="0" y="977859"/>
                  </a:cubicBezTo>
                  <a:close/>
                </a:path>
              </a:pathLst>
            </a:custGeom>
            <a:gradFill>
              <a:gsLst>
                <a:gs pos="0">
                  <a:schemeClr val="tx1"/>
                </a:gs>
                <a:gs pos="90000">
                  <a:schemeClr val="tx1">
                    <a:alpha val="75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3429000" y="5325258"/>
            <a:ext cx="2667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Poieana</a:t>
            </a: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Cosmin</a:t>
            </a:r>
            <a:endParaRPr lang="en-US" sz="28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sz="2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Costin</a:t>
            </a: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Șerban</a:t>
            </a:r>
            <a:endParaRPr lang="en-US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847190" y="4645343"/>
            <a:ext cx="15240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dirty="0">
                <a:solidFill>
                  <a:schemeClr val="tx1">
                    <a:lumMod val="50000"/>
                    <a:lumOff val="50000"/>
                  </a:schemeClr>
                </a:solidFill>
                <a:latin typeface="Forte" pitchFamily="66" charset="0"/>
                <a:ea typeface="Adobe Kaiti Std R" pitchFamily="18" charset="-128"/>
              </a:rPr>
              <a:t>2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919161" y="2275344"/>
            <a:ext cx="730567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dirty="0" smtClean="0"/>
              <a:t>    </a:t>
            </a:r>
            <a:r>
              <a:rPr lang="ro-RO" sz="2400" dirty="0" smtClean="0"/>
              <a:t>Daca </a:t>
            </a:r>
            <a:r>
              <a:rPr lang="ro-RO" sz="2400" dirty="0"/>
              <a:t>ar fi sa citesti in ordine toate bazele azotate ce compun ADN-ul (A,C,T,G), intr-un ritm de 100 pe minut, ti-ar lua cam 57 de ani sa termini (daca nu te-ai mai opri sa mananci, sa bei, sa dormi etc.).</a:t>
            </a:r>
            <a:endParaRPr lang="en-US" sz="2400" dirty="0"/>
          </a:p>
          <a:p>
            <a:r>
              <a:rPr lang="en-US" sz="2400" dirty="0" smtClean="0"/>
              <a:t>    </a:t>
            </a:r>
            <a:r>
              <a:rPr lang="ro-RO" sz="2400" dirty="0" smtClean="0"/>
              <a:t>Daca </a:t>
            </a:r>
            <a:r>
              <a:rPr lang="ro-RO" sz="2400" dirty="0"/>
              <a:t>ar fi sa intinzi ADN-ul, de la acei 46 de cromozomi dintr-o celula, de la un capat pana la celalalt, acesta ar avea o lungime de 2 metri.</a:t>
            </a:r>
            <a:endParaRPr lang="en-US" sz="2400" dirty="0"/>
          </a:p>
        </p:txBody>
      </p:sp>
      <p:grpSp>
        <p:nvGrpSpPr>
          <p:cNvPr id="104" name="Group 103"/>
          <p:cNvGrpSpPr/>
          <p:nvPr/>
        </p:nvGrpSpPr>
        <p:grpSpPr>
          <a:xfrm>
            <a:off x="919162" y="533400"/>
            <a:ext cx="7310438" cy="1107996"/>
            <a:chOff x="919162" y="533400"/>
            <a:chExt cx="7310438" cy="1107996"/>
          </a:xfrm>
        </p:grpSpPr>
        <p:sp>
          <p:nvSpPr>
            <p:cNvPr id="105" name="Rectangle 104"/>
            <p:cNvSpPr/>
            <p:nvPr/>
          </p:nvSpPr>
          <p:spPr>
            <a:xfrm>
              <a:off x="2068369" y="685801"/>
              <a:ext cx="1231294" cy="838199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4530956" y="685801"/>
              <a:ext cx="1231294" cy="838199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3299663" y="685801"/>
              <a:ext cx="1231294" cy="838199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6993543" y="685801"/>
              <a:ext cx="1231294" cy="838199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5762250" y="685801"/>
              <a:ext cx="1231294" cy="838199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0" name="Group 109"/>
            <p:cNvGrpSpPr/>
            <p:nvPr/>
          </p:nvGrpSpPr>
          <p:grpSpPr>
            <a:xfrm>
              <a:off x="919162" y="685801"/>
              <a:ext cx="1149207" cy="838199"/>
              <a:chOff x="919162" y="685801"/>
              <a:chExt cx="1149207" cy="838199"/>
            </a:xfrm>
          </p:grpSpPr>
          <p:sp>
            <p:nvSpPr>
              <p:cNvPr id="116" name="Round Single Corner Rectangle 115">
                <a:hlinkClick r:id="rId3" action="ppaction://hlinksldjump"/>
              </p:cNvPr>
              <p:cNvSpPr/>
              <p:nvPr/>
            </p:nvSpPr>
            <p:spPr>
              <a:xfrm flipH="1">
                <a:off x="919162" y="685801"/>
                <a:ext cx="1149207" cy="838199"/>
              </a:xfrm>
              <a:prstGeom prst="round1Rect">
                <a:avLst>
                  <a:gd name="adj" fmla="val 35577"/>
                </a:avLst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Rounded Rectangle 22">
                <a:hlinkClick r:id="rId3" action="ppaction://hlinksldjump"/>
              </p:cNvPr>
              <p:cNvSpPr/>
              <p:nvPr/>
            </p:nvSpPr>
            <p:spPr>
              <a:xfrm>
                <a:off x="1118806" y="751857"/>
                <a:ext cx="749918" cy="706085"/>
              </a:xfrm>
              <a:custGeom>
                <a:avLst/>
                <a:gdLst/>
                <a:ahLst/>
                <a:cxnLst/>
                <a:rect l="l" t="t" r="r" b="b"/>
                <a:pathLst>
                  <a:path w="1415212" h="1332492">
                    <a:moveTo>
                      <a:pt x="674269" y="927"/>
                    </a:moveTo>
                    <a:cubicBezTo>
                      <a:pt x="749800" y="7037"/>
                      <a:pt x="1253956" y="383323"/>
                      <a:pt x="1415212" y="632031"/>
                    </a:cubicBezTo>
                    <a:lnTo>
                      <a:pt x="1202719" y="655666"/>
                    </a:lnTo>
                    <a:lnTo>
                      <a:pt x="1202719" y="1167389"/>
                    </a:lnTo>
                    <a:cubicBezTo>
                      <a:pt x="1202719" y="1258573"/>
                      <a:pt x="1128800" y="1332492"/>
                      <a:pt x="1037616" y="1332492"/>
                    </a:cubicBezTo>
                    <a:lnTo>
                      <a:pt x="377222" y="1332492"/>
                    </a:lnTo>
                    <a:cubicBezTo>
                      <a:pt x="286038" y="1332492"/>
                      <a:pt x="212119" y="1258573"/>
                      <a:pt x="212119" y="1167389"/>
                    </a:cubicBezTo>
                    <a:lnTo>
                      <a:pt x="212119" y="659286"/>
                    </a:lnTo>
                    <a:cubicBezTo>
                      <a:pt x="140597" y="655768"/>
                      <a:pt x="69869" y="647979"/>
                      <a:pt x="0" y="638814"/>
                    </a:cubicBezTo>
                    <a:cubicBezTo>
                      <a:pt x="142206" y="471501"/>
                      <a:pt x="513013" y="-24280"/>
                      <a:pt x="674269" y="92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1" name="TextBox 110">
              <a:hlinkClick r:id="rId4" action="ppaction://hlinksldjump"/>
            </p:cNvPr>
            <p:cNvSpPr txBox="1"/>
            <p:nvPr/>
          </p:nvSpPr>
          <p:spPr>
            <a:xfrm>
              <a:off x="6998306" y="533400"/>
              <a:ext cx="1231294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dirty="0" smtClean="0">
                  <a:solidFill>
                    <a:schemeClr val="bg1"/>
                  </a:solidFill>
                  <a:latin typeface="Bauhaus 93" pitchFamily="82" charset="0"/>
                </a:rPr>
                <a:t>5</a:t>
              </a:r>
              <a:endParaRPr lang="en-US" sz="6600" dirty="0">
                <a:solidFill>
                  <a:schemeClr val="bg1"/>
                </a:solidFill>
                <a:latin typeface="Bauhaus 93" pitchFamily="82" charset="0"/>
              </a:endParaRPr>
            </a:p>
          </p:txBody>
        </p:sp>
        <p:sp>
          <p:nvSpPr>
            <p:cNvPr id="112" name="TextBox 111">
              <a:hlinkClick r:id="rId5" action="ppaction://hlinksldjump"/>
            </p:cNvPr>
            <p:cNvSpPr txBox="1"/>
            <p:nvPr/>
          </p:nvSpPr>
          <p:spPr>
            <a:xfrm>
              <a:off x="5765821" y="533400"/>
              <a:ext cx="1231294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dirty="0" smtClean="0">
                  <a:solidFill>
                    <a:schemeClr val="bg1"/>
                  </a:solidFill>
                  <a:latin typeface="Bauhaus 93" pitchFamily="82" charset="0"/>
                </a:rPr>
                <a:t>4</a:t>
              </a:r>
              <a:endParaRPr lang="en-US" sz="6600" dirty="0">
                <a:solidFill>
                  <a:schemeClr val="bg1"/>
                </a:solidFill>
                <a:latin typeface="Bauhaus 93" pitchFamily="82" charset="0"/>
              </a:endParaRPr>
            </a:p>
          </p:txBody>
        </p:sp>
        <p:sp>
          <p:nvSpPr>
            <p:cNvPr id="113" name="TextBox 112">
              <a:hlinkClick r:id="rId6" action="ppaction://hlinksldjump"/>
            </p:cNvPr>
            <p:cNvSpPr txBox="1"/>
            <p:nvPr/>
          </p:nvSpPr>
          <p:spPr>
            <a:xfrm>
              <a:off x="4533337" y="533400"/>
              <a:ext cx="1231294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dirty="0" smtClean="0">
                  <a:solidFill>
                    <a:schemeClr val="bg1"/>
                  </a:solidFill>
                  <a:latin typeface="Bauhaus 93" pitchFamily="82" charset="0"/>
                </a:rPr>
                <a:t>3</a:t>
              </a:r>
              <a:endParaRPr lang="en-US" sz="6600" dirty="0">
                <a:solidFill>
                  <a:schemeClr val="bg1"/>
                </a:solidFill>
                <a:latin typeface="Bauhaus 93" pitchFamily="82" charset="0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300853" y="533400"/>
              <a:ext cx="1231294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dirty="0" smtClean="0">
                  <a:solidFill>
                    <a:schemeClr val="bg1"/>
                  </a:solidFill>
                  <a:latin typeface="Bauhaus 93" pitchFamily="82" charset="0"/>
                </a:rPr>
                <a:t>2</a:t>
              </a:r>
              <a:endParaRPr lang="en-US" sz="6600" dirty="0">
                <a:solidFill>
                  <a:schemeClr val="bg1"/>
                </a:solidFill>
                <a:latin typeface="Bauhaus 93" pitchFamily="82" charset="0"/>
              </a:endParaRPr>
            </a:p>
          </p:txBody>
        </p:sp>
        <p:sp>
          <p:nvSpPr>
            <p:cNvPr id="115" name="TextBox 114">
              <a:hlinkClick r:id="rId7" action="ppaction://hlinksldjump"/>
            </p:cNvPr>
            <p:cNvSpPr txBox="1"/>
            <p:nvPr/>
          </p:nvSpPr>
          <p:spPr>
            <a:xfrm>
              <a:off x="2068369" y="533400"/>
              <a:ext cx="1231294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dirty="0">
                  <a:solidFill>
                    <a:schemeClr val="bg1"/>
                  </a:solidFill>
                  <a:latin typeface="Bauhaus 93" pitchFamily="82" charset="0"/>
                </a:rPr>
                <a:t>1</a:t>
              </a: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919162" y="5356224"/>
            <a:ext cx="1456985" cy="892177"/>
            <a:chOff x="919162" y="5356224"/>
            <a:chExt cx="1456985" cy="892177"/>
          </a:xfrm>
        </p:grpSpPr>
        <p:sp>
          <p:nvSpPr>
            <p:cNvPr id="119" name="Isosceles Triangle 35">
              <a:hlinkClick r:id="" action="ppaction://hlinkshowjump?jump=previousslide"/>
            </p:cNvPr>
            <p:cNvSpPr/>
            <p:nvPr/>
          </p:nvSpPr>
          <p:spPr>
            <a:xfrm rot="16200000">
              <a:off x="815974" y="5459413"/>
              <a:ext cx="892176" cy="685800"/>
            </a:xfrm>
            <a:custGeom>
              <a:avLst/>
              <a:gdLst>
                <a:gd name="connsiteX0" fmla="*/ 0 w 1143000"/>
                <a:gd name="connsiteY0" fmla="*/ 914400 h 914400"/>
                <a:gd name="connsiteX1" fmla="*/ 571500 w 1143000"/>
                <a:gd name="connsiteY1" fmla="*/ 0 h 914400"/>
                <a:gd name="connsiteX2" fmla="*/ 1143000 w 1143000"/>
                <a:gd name="connsiteY2" fmla="*/ 914400 h 914400"/>
                <a:gd name="connsiteX3" fmla="*/ 0 w 1143000"/>
                <a:gd name="connsiteY3" fmla="*/ 914400 h 914400"/>
                <a:gd name="connsiteX0" fmla="*/ 0 w 1143000"/>
                <a:gd name="connsiteY0" fmla="*/ 914400 h 914400"/>
                <a:gd name="connsiteX1" fmla="*/ 571500 w 1143000"/>
                <a:gd name="connsiteY1" fmla="*/ 0 h 914400"/>
                <a:gd name="connsiteX2" fmla="*/ 1143000 w 1143000"/>
                <a:gd name="connsiteY2" fmla="*/ 914400 h 914400"/>
                <a:gd name="connsiteX3" fmla="*/ 0 w 1143000"/>
                <a:gd name="connsiteY3" fmla="*/ 914400 h 914400"/>
                <a:gd name="connsiteX0" fmla="*/ 0 w 1143000"/>
                <a:gd name="connsiteY0" fmla="*/ 914400 h 914400"/>
                <a:gd name="connsiteX1" fmla="*/ 571500 w 1143000"/>
                <a:gd name="connsiteY1" fmla="*/ 0 h 914400"/>
                <a:gd name="connsiteX2" fmla="*/ 1143000 w 1143000"/>
                <a:gd name="connsiteY2" fmla="*/ 914400 h 914400"/>
                <a:gd name="connsiteX3" fmla="*/ 0 w 1143000"/>
                <a:gd name="connsiteY3" fmla="*/ 914400 h 914400"/>
                <a:gd name="connsiteX0" fmla="*/ 0 w 1143000"/>
                <a:gd name="connsiteY0" fmla="*/ 914400 h 914400"/>
                <a:gd name="connsiteX1" fmla="*/ 571500 w 1143000"/>
                <a:gd name="connsiteY1" fmla="*/ 0 h 914400"/>
                <a:gd name="connsiteX2" fmla="*/ 1143000 w 1143000"/>
                <a:gd name="connsiteY2" fmla="*/ 914400 h 914400"/>
                <a:gd name="connsiteX3" fmla="*/ 0 w 1143000"/>
                <a:gd name="connsiteY3" fmla="*/ 914400 h 914400"/>
                <a:gd name="connsiteX0" fmla="*/ 0 w 1143000"/>
                <a:gd name="connsiteY0" fmla="*/ 914400 h 956733"/>
                <a:gd name="connsiteX1" fmla="*/ 571500 w 1143000"/>
                <a:gd name="connsiteY1" fmla="*/ 0 h 956733"/>
                <a:gd name="connsiteX2" fmla="*/ 1143000 w 1143000"/>
                <a:gd name="connsiteY2" fmla="*/ 914400 h 956733"/>
                <a:gd name="connsiteX3" fmla="*/ 0 w 1143000"/>
                <a:gd name="connsiteY3" fmla="*/ 914400 h 956733"/>
                <a:gd name="connsiteX0" fmla="*/ 0 w 1143000"/>
                <a:gd name="connsiteY0" fmla="*/ 914400 h 982312"/>
                <a:gd name="connsiteX1" fmla="*/ 571500 w 1143000"/>
                <a:gd name="connsiteY1" fmla="*/ 0 h 982312"/>
                <a:gd name="connsiteX2" fmla="*/ 1143000 w 1143000"/>
                <a:gd name="connsiteY2" fmla="*/ 914400 h 982312"/>
                <a:gd name="connsiteX3" fmla="*/ 0 w 1143000"/>
                <a:gd name="connsiteY3" fmla="*/ 914400 h 982312"/>
                <a:gd name="connsiteX0" fmla="*/ 0 w 1143000"/>
                <a:gd name="connsiteY0" fmla="*/ 914400 h 982312"/>
                <a:gd name="connsiteX1" fmla="*/ 571500 w 1143000"/>
                <a:gd name="connsiteY1" fmla="*/ 0 h 982312"/>
                <a:gd name="connsiteX2" fmla="*/ 1143000 w 1143000"/>
                <a:gd name="connsiteY2" fmla="*/ 914400 h 982312"/>
                <a:gd name="connsiteX3" fmla="*/ 0 w 1143000"/>
                <a:gd name="connsiteY3" fmla="*/ 914400 h 982312"/>
                <a:gd name="connsiteX0" fmla="*/ 0 w 1143000"/>
                <a:gd name="connsiteY0" fmla="*/ 914400 h 982312"/>
                <a:gd name="connsiteX1" fmla="*/ 571500 w 1143000"/>
                <a:gd name="connsiteY1" fmla="*/ 0 h 982312"/>
                <a:gd name="connsiteX2" fmla="*/ 1143000 w 1143000"/>
                <a:gd name="connsiteY2" fmla="*/ 914400 h 982312"/>
                <a:gd name="connsiteX3" fmla="*/ 0 w 1143000"/>
                <a:gd name="connsiteY3" fmla="*/ 914400 h 982312"/>
                <a:gd name="connsiteX0" fmla="*/ 0 w 1143000"/>
                <a:gd name="connsiteY0" fmla="*/ 914400 h 982312"/>
                <a:gd name="connsiteX1" fmla="*/ 571500 w 1143000"/>
                <a:gd name="connsiteY1" fmla="*/ 0 h 982312"/>
                <a:gd name="connsiteX2" fmla="*/ 1143000 w 1143000"/>
                <a:gd name="connsiteY2" fmla="*/ 914400 h 982312"/>
                <a:gd name="connsiteX3" fmla="*/ 0 w 1143000"/>
                <a:gd name="connsiteY3" fmla="*/ 914400 h 982312"/>
                <a:gd name="connsiteX0" fmla="*/ 0 w 1143000"/>
                <a:gd name="connsiteY0" fmla="*/ 914400 h 982312"/>
                <a:gd name="connsiteX1" fmla="*/ 571500 w 1143000"/>
                <a:gd name="connsiteY1" fmla="*/ 0 h 982312"/>
                <a:gd name="connsiteX2" fmla="*/ 1143000 w 1143000"/>
                <a:gd name="connsiteY2" fmla="*/ 914400 h 982312"/>
                <a:gd name="connsiteX3" fmla="*/ 0 w 1143000"/>
                <a:gd name="connsiteY3" fmla="*/ 914400 h 982312"/>
                <a:gd name="connsiteX0" fmla="*/ 0 w 1143000"/>
                <a:gd name="connsiteY0" fmla="*/ 914400 h 1017422"/>
                <a:gd name="connsiteX1" fmla="*/ 571500 w 1143000"/>
                <a:gd name="connsiteY1" fmla="*/ 0 h 1017422"/>
                <a:gd name="connsiteX2" fmla="*/ 1143000 w 1143000"/>
                <a:gd name="connsiteY2" fmla="*/ 914400 h 1017422"/>
                <a:gd name="connsiteX3" fmla="*/ 0 w 1143000"/>
                <a:gd name="connsiteY3" fmla="*/ 914400 h 1017422"/>
                <a:gd name="connsiteX0" fmla="*/ 0 w 1143000"/>
                <a:gd name="connsiteY0" fmla="*/ 914400 h 1036261"/>
                <a:gd name="connsiteX1" fmla="*/ 571500 w 1143000"/>
                <a:gd name="connsiteY1" fmla="*/ 0 h 1036261"/>
                <a:gd name="connsiteX2" fmla="*/ 1143000 w 1143000"/>
                <a:gd name="connsiteY2" fmla="*/ 914400 h 1036261"/>
                <a:gd name="connsiteX3" fmla="*/ 0 w 1143000"/>
                <a:gd name="connsiteY3" fmla="*/ 914400 h 1036261"/>
                <a:gd name="connsiteX0" fmla="*/ 0 w 1143000"/>
                <a:gd name="connsiteY0" fmla="*/ 914400 h 1036261"/>
                <a:gd name="connsiteX1" fmla="*/ 571500 w 1143000"/>
                <a:gd name="connsiteY1" fmla="*/ 0 h 1036261"/>
                <a:gd name="connsiteX2" fmla="*/ 1143000 w 1143000"/>
                <a:gd name="connsiteY2" fmla="*/ 914400 h 1036261"/>
                <a:gd name="connsiteX3" fmla="*/ 0 w 1143000"/>
                <a:gd name="connsiteY3" fmla="*/ 914400 h 1036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00" h="1036261">
                  <a:moveTo>
                    <a:pt x="0" y="914400"/>
                  </a:moveTo>
                  <a:cubicBezTo>
                    <a:pt x="38100" y="514350"/>
                    <a:pt x="219075" y="38100"/>
                    <a:pt x="571500" y="0"/>
                  </a:cubicBezTo>
                  <a:cubicBezTo>
                    <a:pt x="981075" y="85725"/>
                    <a:pt x="1171575" y="571500"/>
                    <a:pt x="1143000" y="914400"/>
                  </a:cubicBezTo>
                  <a:cubicBezTo>
                    <a:pt x="809625" y="1095375"/>
                    <a:pt x="400050" y="1057275"/>
                    <a:pt x="0" y="914400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Isosceles Triangle 35">
              <a:hlinkClick r:id="" action="ppaction://hlinkshowjump?jump=nextslide"/>
            </p:cNvPr>
            <p:cNvSpPr/>
            <p:nvPr/>
          </p:nvSpPr>
          <p:spPr>
            <a:xfrm rot="5400000">
              <a:off x="1587159" y="5459412"/>
              <a:ext cx="892176" cy="685800"/>
            </a:xfrm>
            <a:custGeom>
              <a:avLst/>
              <a:gdLst>
                <a:gd name="connsiteX0" fmla="*/ 0 w 1143000"/>
                <a:gd name="connsiteY0" fmla="*/ 914400 h 914400"/>
                <a:gd name="connsiteX1" fmla="*/ 571500 w 1143000"/>
                <a:gd name="connsiteY1" fmla="*/ 0 h 914400"/>
                <a:gd name="connsiteX2" fmla="*/ 1143000 w 1143000"/>
                <a:gd name="connsiteY2" fmla="*/ 914400 h 914400"/>
                <a:gd name="connsiteX3" fmla="*/ 0 w 1143000"/>
                <a:gd name="connsiteY3" fmla="*/ 914400 h 914400"/>
                <a:gd name="connsiteX0" fmla="*/ 0 w 1143000"/>
                <a:gd name="connsiteY0" fmla="*/ 914400 h 914400"/>
                <a:gd name="connsiteX1" fmla="*/ 571500 w 1143000"/>
                <a:gd name="connsiteY1" fmla="*/ 0 h 914400"/>
                <a:gd name="connsiteX2" fmla="*/ 1143000 w 1143000"/>
                <a:gd name="connsiteY2" fmla="*/ 914400 h 914400"/>
                <a:gd name="connsiteX3" fmla="*/ 0 w 1143000"/>
                <a:gd name="connsiteY3" fmla="*/ 914400 h 914400"/>
                <a:gd name="connsiteX0" fmla="*/ 0 w 1143000"/>
                <a:gd name="connsiteY0" fmla="*/ 914400 h 914400"/>
                <a:gd name="connsiteX1" fmla="*/ 571500 w 1143000"/>
                <a:gd name="connsiteY1" fmla="*/ 0 h 914400"/>
                <a:gd name="connsiteX2" fmla="*/ 1143000 w 1143000"/>
                <a:gd name="connsiteY2" fmla="*/ 914400 h 914400"/>
                <a:gd name="connsiteX3" fmla="*/ 0 w 1143000"/>
                <a:gd name="connsiteY3" fmla="*/ 914400 h 914400"/>
                <a:gd name="connsiteX0" fmla="*/ 0 w 1143000"/>
                <a:gd name="connsiteY0" fmla="*/ 914400 h 914400"/>
                <a:gd name="connsiteX1" fmla="*/ 571500 w 1143000"/>
                <a:gd name="connsiteY1" fmla="*/ 0 h 914400"/>
                <a:gd name="connsiteX2" fmla="*/ 1143000 w 1143000"/>
                <a:gd name="connsiteY2" fmla="*/ 914400 h 914400"/>
                <a:gd name="connsiteX3" fmla="*/ 0 w 1143000"/>
                <a:gd name="connsiteY3" fmla="*/ 914400 h 914400"/>
                <a:gd name="connsiteX0" fmla="*/ 0 w 1143000"/>
                <a:gd name="connsiteY0" fmla="*/ 914400 h 956733"/>
                <a:gd name="connsiteX1" fmla="*/ 571500 w 1143000"/>
                <a:gd name="connsiteY1" fmla="*/ 0 h 956733"/>
                <a:gd name="connsiteX2" fmla="*/ 1143000 w 1143000"/>
                <a:gd name="connsiteY2" fmla="*/ 914400 h 956733"/>
                <a:gd name="connsiteX3" fmla="*/ 0 w 1143000"/>
                <a:gd name="connsiteY3" fmla="*/ 914400 h 956733"/>
                <a:gd name="connsiteX0" fmla="*/ 0 w 1143000"/>
                <a:gd name="connsiteY0" fmla="*/ 914400 h 982312"/>
                <a:gd name="connsiteX1" fmla="*/ 571500 w 1143000"/>
                <a:gd name="connsiteY1" fmla="*/ 0 h 982312"/>
                <a:gd name="connsiteX2" fmla="*/ 1143000 w 1143000"/>
                <a:gd name="connsiteY2" fmla="*/ 914400 h 982312"/>
                <a:gd name="connsiteX3" fmla="*/ 0 w 1143000"/>
                <a:gd name="connsiteY3" fmla="*/ 914400 h 982312"/>
                <a:gd name="connsiteX0" fmla="*/ 0 w 1143000"/>
                <a:gd name="connsiteY0" fmla="*/ 914400 h 982312"/>
                <a:gd name="connsiteX1" fmla="*/ 571500 w 1143000"/>
                <a:gd name="connsiteY1" fmla="*/ 0 h 982312"/>
                <a:gd name="connsiteX2" fmla="*/ 1143000 w 1143000"/>
                <a:gd name="connsiteY2" fmla="*/ 914400 h 982312"/>
                <a:gd name="connsiteX3" fmla="*/ 0 w 1143000"/>
                <a:gd name="connsiteY3" fmla="*/ 914400 h 982312"/>
                <a:gd name="connsiteX0" fmla="*/ 0 w 1143000"/>
                <a:gd name="connsiteY0" fmla="*/ 914400 h 982312"/>
                <a:gd name="connsiteX1" fmla="*/ 571500 w 1143000"/>
                <a:gd name="connsiteY1" fmla="*/ 0 h 982312"/>
                <a:gd name="connsiteX2" fmla="*/ 1143000 w 1143000"/>
                <a:gd name="connsiteY2" fmla="*/ 914400 h 982312"/>
                <a:gd name="connsiteX3" fmla="*/ 0 w 1143000"/>
                <a:gd name="connsiteY3" fmla="*/ 914400 h 982312"/>
                <a:gd name="connsiteX0" fmla="*/ 0 w 1143000"/>
                <a:gd name="connsiteY0" fmla="*/ 914400 h 982312"/>
                <a:gd name="connsiteX1" fmla="*/ 571500 w 1143000"/>
                <a:gd name="connsiteY1" fmla="*/ 0 h 982312"/>
                <a:gd name="connsiteX2" fmla="*/ 1143000 w 1143000"/>
                <a:gd name="connsiteY2" fmla="*/ 914400 h 982312"/>
                <a:gd name="connsiteX3" fmla="*/ 0 w 1143000"/>
                <a:gd name="connsiteY3" fmla="*/ 914400 h 982312"/>
                <a:gd name="connsiteX0" fmla="*/ 0 w 1143000"/>
                <a:gd name="connsiteY0" fmla="*/ 914400 h 982312"/>
                <a:gd name="connsiteX1" fmla="*/ 571500 w 1143000"/>
                <a:gd name="connsiteY1" fmla="*/ 0 h 982312"/>
                <a:gd name="connsiteX2" fmla="*/ 1143000 w 1143000"/>
                <a:gd name="connsiteY2" fmla="*/ 914400 h 982312"/>
                <a:gd name="connsiteX3" fmla="*/ 0 w 1143000"/>
                <a:gd name="connsiteY3" fmla="*/ 914400 h 982312"/>
                <a:gd name="connsiteX0" fmla="*/ 0 w 1143000"/>
                <a:gd name="connsiteY0" fmla="*/ 914400 h 1017422"/>
                <a:gd name="connsiteX1" fmla="*/ 571500 w 1143000"/>
                <a:gd name="connsiteY1" fmla="*/ 0 h 1017422"/>
                <a:gd name="connsiteX2" fmla="*/ 1143000 w 1143000"/>
                <a:gd name="connsiteY2" fmla="*/ 914400 h 1017422"/>
                <a:gd name="connsiteX3" fmla="*/ 0 w 1143000"/>
                <a:gd name="connsiteY3" fmla="*/ 914400 h 1017422"/>
                <a:gd name="connsiteX0" fmla="*/ 0 w 1143000"/>
                <a:gd name="connsiteY0" fmla="*/ 914400 h 1036261"/>
                <a:gd name="connsiteX1" fmla="*/ 571500 w 1143000"/>
                <a:gd name="connsiteY1" fmla="*/ 0 h 1036261"/>
                <a:gd name="connsiteX2" fmla="*/ 1143000 w 1143000"/>
                <a:gd name="connsiteY2" fmla="*/ 914400 h 1036261"/>
                <a:gd name="connsiteX3" fmla="*/ 0 w 1143000"/>
                <a:gd name="connsiteY3" fmla="*/ 914400 h 1036261"/>
                <a:gd name="connsiteX0" fmla="*/ 0 w 1143000"/>
                <a:gd name="connsiteY0" fmla="*/ 914400 h 1036261"/>
                <a:gd name="connsiteX1" fmla="*/ 571500 w 1143000"/>
                <a:gd name="connsiteY1" fmla="*/ 0 h 1036261"/>
                <a:gd name="connsiteX2" fmla="*/ 1143000 w 1143000"/>
                <a:gd name="connsiteY2" fmla="*/ 914400 h 1036261"/>
                <a:gd name="connsiteX3" fmla="*/ 0 w 1143000"/>
                <a:gd name="connsiteY3" fmla="*/ 914400 h 1036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00" h="1036261">
                  <a:moveTo>
                    <a:pt x="0" y="914400"/>
                  </a:moveTo>
                  <a:cubicBezTo>
                    <a:pt x="38100" y="514350"/>
                    <a:pt x="219075" y="38100"/>
                    <a:pt x="571500" y="0"/>
                  </a:cubicBezTo>
                  <a:cubicBezTo>
                    <a:pt x="981075" y="85725"/>
                    <a:pt x="1171575" y="571500"/>
                    <a:pt x="1143000" y="914400"/>
                  </a:cubicBezTo>
                  <a:cubicBezTo>
                    <a:pt x="809625" y="1095375"/>
                    <a:pt x="400050" y="1057275"/>
                    <a:pt x="0" y="914400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919162" y="685801"/>
            <a:ext cx="7301664" cy="320074"/>
            <a:chOff x="1353299" y="4302363"/>
            <a:chExt cx="7301664" cy="320074"/>
          </a:xfrm>
          <a:solidFill>
            <a:schemeClr val="bg1">
              <a:alpha val="25000"/>
            </a:schemeClr>
          </a:solidFill>
        </p:grpSpPr>
        <p:sp>
          <p:nvSpPr>
            <p:cNvPr id="123" name="Round Single Corner Rectangle 9">
              <a:hlinkClick r:id="rId3" action="ppaction://hlinksldjump"/>
            </p:cNvPr>
            <p:cNvSpPr/>
            <p:nvPr/>
          </p:nvSpPr>
          <p:spPr>
            <a:xfrm flipH="1">
              <a:off x="1353299" y="4302363"/>
              <a:ext cx="1149207" cy="320070"/>
            </a:xfrm>
            <a:custGeom>
              <a:avLst/>
              <a:gdLst/>
              <a:ahLst/>
              <a:cxnLst/>
              <a:rect l="l" t="t" r="r" b="b"/>
              <a:pathLst>
                <a:path w="1149207" h="320070">
                  <a:moveTo>
                    <a:pt x="844404" y="0"/>
                  </a:moveTo>
                  <a:lnTo>
                    <a:pt x="0" y="0"/>
                  </a:lnTo>
                  <a:lnTo>
                    <a:pt x="0" y="320070"/>
                  </a:lnTo>
                  <a:lnTo>
                    <a:pt x="1149207" y="320070"/>
                  </a:lnTo>
                  <a:lnTo>
                    <a:pt x="1149207" y="304803"/>
                  </a:lnTo>
                  <a:cubicBezTo>
                    <a:pt x="1149207" y="136465"/>
                    <a:pt x="1012742" y="0"/>
                    <a:pt x="84440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>
              <a:hlinkClick r:id="rId7" action="ppaction://hlinksldjump"/>
            </p:cNvPr>
            <p:cNvSpPr/>
            <p:nvPr/>
          </p:nvSpPr>
          <p:spPr>
            <a:xfrm>
              <a:off x="2501703" y="4302368"/>
              <a:ext cx="1231294" cy="3200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3732194" y="4302365"/>
              <a:ext cx="1231294" cy="3200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>
              <a:hlinkClick r:id="rId6" action="ppaction://hlinksldjump"/>
            </p:cNvPr>
            <p:cNvSpPr/>
            <p:nvPr/>
          </p:nvSpPr>
          <p:spPr>
            <a:xfrm>
              <a:off x="4962685" y="4302366"/>
              <a:ext cx="1231294" cy="3200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>
              <a:hlinkClick r:id="rId5" action="ppaction://hlinksldjump"/>
            </p:cNvPr>
            <p:cNvSpPr/>
            <p:nvPr/>
          </p:nvSpPr>
          <p:spPr>
            <a:xfrm>
              <a:off x="6193176" y="4302367"/>
              <a:ext cx="1231294" cy="3200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>
              <a:hlinkClick r:id="rId4" action="ppaction://hlinksldjump"/>
            </p:cNvPr>
            <p:cNvSpPr/>
            <p:nvPr/>
          </p:nvSpPr>
          <p:spPr>
            <a:xfrm>
              <a:off x="7423669" y="4302364"/>
              <a:ext cx="1231294" cy="3200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9" name="Rectangle 128"/>
          <p:cNvSpPr/>
          <p:nvPr/>
        </p:nvSpPr>
        <p:spPr>
          <a:xfrm>
            <a:off x="3300853" y="685801"/>
            <a:ext cx="1233287" cy="838199"/>
          </a:xfrm>
          <a:prstGeom prst="rect">
            <a:avLst/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107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14:switch dir="r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/>
          <p:cNvGrpSpPr/>
          <p:nvPr/>
        </p:nvGrpSpPr>
        <p:grpSpPr>
          <a:xfrm>
            <a:off x="342900" y="304800"/>
            <a:ext cx="8458200" cy="6248400"/>
            <a:chOff x="342900" y="304800"/>
            <a:chExt cx="8458200" cy="6248400"/>
          </a:xfrm>
        </p:grpSpPr>
        <p:sp>
          <p:nvSpPr>
            <p:cNvPr id="56" name="Rounded Rectangle 55"/>
            <p:cNvSpPr/>
            <p:nvPr/>
          </p:nvSpPr>
          <p:spPr>
            <a:xfrm>
              <a:off x="342900" y="304800"/>
              <a:ext cx="8458200" cy="6248400"/>
            </a:xfrm>
            <a:prstGeom prst="roundRect">
              <a:avLst>
                <a:gd name="adj" fmla="val 9960"/>
              </a:avLst>
            </a:prstGeom>
            <a:gradFill flip="none" rotWithShape="1">
              <a:gsLst>
                <a:gs pos="0">
                  <a:schemeClr val="bg1">
                    <a:alpha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Rounded Rectangle 6"/>
            <p:cNvSpPr/>
            <p:nvPr/>
          </p:nvSpPr>
          <p:spPr>
            <a:xfrm>
              <a:off x="342900" y="4953000"/>
              <a:ext cx="8458200" cy="1600200"/>
            </a:xfrm>
            <a:custGeom>
              <a:avLst/>
              <a:gdLst/>
              <a:ahLst/>
              <a:cxnLst/>
              <a:rect l="l" t="t" r="r" b="b"/>
              <a:pathLst>
                <a:path w="8458200" h="1600200">
                  <a:moveTo>
                    <a:pt x="0" y="0"/>
                  </a:moveTo>
                  <a:lnTo>
                    <a:pt x="8458200" y="0"/>
                  </a:lnTo>
                  <a:lnTo>
                    <a:pt x="8458200" y="977859"/>
                  </a:lnTo>
                  <a:cubicBezTo>
                    <a:pt x="8458200" y="1321568"/>
                    <a:pt x="8179568" y="1600200"/>
                    <a:pt x="7835859" y="1600200"/>
                  </a:cubicBezTo>
                  <a:lnTo>
                    <a:pt x="622341" y="1600200"/>
                  </a:lnTo>
                  <a:cubicBezTo>
                    <a:pt x="278632" y="1600200"/>
                    <a:pt x="0" y="1321568"/>
                    <a:pt x="0" y="977859"/>
                  </a:cubicBezTo>
                  <a:close/>
                </a:path>
              </a:pathLst>
            </a:custGeom>
            <a:gradFill>
              <a:gsLst>
                <a:gs pos="0">
                  <a:schemeClr val="accent5">
                    <a:lumMod val="60000"/>
                    <a:lumOff val="40000"/>
                    <a:alpha val="50000"/>
                  </a:schemeClr>
                </a:gs>
                <a:gs pos="90000">
                  <a:schemeClr val="accent5">
                    <a:lumMod val="60000"/>
                    <a:lumOff val="40000"/>
                    <a:alpha val="25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ounded Rectangle 6"/>
            <p:cNvSpPr/>
            <p:nvPr/>
          </p:nvSpPr>
          <p:spPr>
            <a:xfrm rot="10800000">
              <a:off x="342900" y="304801"/>
              <a:ext cx="8458200" cy="1600200"/>
            </a:xfrm>
            <a:custGeom>
              <a:avLst/>
              <a:gdLst/>
              <a:ahLst/>
              <a:cxnLst/>
              <a:rect l="l" t="t" r="r" b="b"/>
              <a:pathLst>
                <a:path w="8458200" h="1600200">
                  <a:moveTo>
                    <a:pt x="0" y="0"/>
                  </a:moveTo>
                  <a:lnTo>
                    <a:pt x="8458200" y="0"/>
                  </a:lnTo>
                  <a:lnTo>
                    <a:pt x="8458200" y="977859"/>
                  </a:lnTo>
                  <a:cubicBezTo>
                    <a:pt x="8458200" y="1321568"/>
                    <a:pt x="8179568" y="1600200"/>
                    <a:pt x="7835859" y="1600200"/>
                  </a:cubicBezTo>
                  <a:lnTo>
                    <a:pt x="622341" y="1600200"/>
                  </a:lnTo>
                  <a:cubicBezTo>
                    <a:pt x="278632" y="1600200"/>
                    <a:pt x="0" y="1321568"/>
                    <a:pt x="0" y="977859"/>
                  </a:cubicBezTo>
                  <a:close/>
                </a:path>
              </a:pathLst>
            </a:custGeom>
            <a:gradFill>
              <a:gsLst>
                <a:gs pos="0">
                  <a:schemeClr val="tx1"/>
                </a:gs>
                <a:gs pos="90000">
                  <a:schemeClr val="tx1">
                    <a:alpha val="75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3429000" y="5325258"/>
            <a:ext cx="2667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Poieana</a:t>
            </a: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Cosmin</a:t>
            </a:r>
            <a:endParaRPr lang="en-US" sz="28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sz="2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Costin</a:t>
            </a: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Șerban</a:t>
            </a:r>
            <a:endParaRPr lang="en-US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847190" y="4645343"/>
            <a:ext cx="15240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dirty="0">
                <a:solidFill>
                  <a:schemeClr val="tx1">
                    <a:lumMod val="50000"/>
                    <a:lumOff val="50000"/>
                  </a:schemeClr>
                </a:solidFill>
                <a:latin typeface="Forte" pitchFamily="66" charset="0"/>
                <a:ea typeface="Adobe Kaiti Std R" pitchFamily="18" charset="-128"/>
              </a:rPr>
              <a:t>3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919162" y="2438400"/>
            <a:ext cx="731043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dirty="0" smtClean="0"/>
              <a:t>    </a:t>
            </a:r>
            <a:r>
              <a:rPr lang="ro-RO" sz="2400" dirty="0" smtClean="0"/>
              <a:t>Intreg </a:t>
            </a:r>
            <a:r>
              <a:rPr lang="ro-RO" sz="2400" dirty="0"/>
              <a:t>ADN-ul unei persoane, intins de </a:t>
            </a:r>
            <a:r>
              <a:rPr lang="ro-RO" sz="2400" dirty="0" smtClean="0"/>
              <a:t>l</a:t>
            </a:r>
            <a:r>
              <a:rPr lang="en-US" sz="2400" dirty="0"/>
              <a:t>a</a:t>
            </a:r>
            <a:r>
              <a:rPr lang="ro-RO" sz="2400" dirty="0" smtClean="0"/>
              <a:t> </a:t>
            </a:r>
            <a:r>
              <a:rPr lang="ro-RO" sz="2400" dirty="0"/>
              <a:t>un capat la altul, ar avea de 30 de ori lungimea distantei (150 milarde km) de la Pamant pana la Soare.</a:t>
            </a:r>
            <a:endParaRPr lang="en-US" sz="2400" dirty="0"/>
          </a:p>
          <a:p>
            <a:pPr lvl="0"/>
            <a:r>
              <a:rPr lang="en-US" sz="2400" dirty="0" smtClean="0"/>
              <a:t>    </a:t>
            </a:r>
            <a:r>
              <a:rPr lang="ro-RO" sz="2400" dirty="0" smtClean="0"/>
              <a:t>Ar </a:t>
            </a:r>
            <a:r>
              <a:rPr lang="ro-RO" sz="2400" dirty="0"/>
              <a:t>incapea circa un milion de secvente de ADN in punctul de la finalul propozitiei acesteia.</a:t>
            </a:r>
            <a:endParaRPr lang="en-US" sz="2400" dirty="0"/>
          </a:p>
        </p:txBody>
      </p:sp>
      <p:grpSp>
        <p:nvGrpSpPr>
          <p:cNvPr id="86" name="Group 85"/>
          <p:cNvGrpSpPr/>
          <p:nvPr/>
        </p:nvGrpSpPr>
        <p:grpSpPr>
          <a:xfrm>
            <a:off x="919162" y="533400"/>
            <a:ext cx="7310438" cy="1107996"/>
            <a:chOff x="919162" y="533400"/>
            <a:chExt cx="7310438" cy="1107996"/>
          </a:xfrm>
        </p:grpSpPr>
        <p:sp>
          <p:nvSpPr>
            <p:cNvPr id="87" name="Rectangle 86"/>
            <p:cNvSpPr/>
            <p:nvPr/>
          </p:nvSpPr>
          <p:spPr>
            <a:xfrm>
              <a:off x="2068369" y="685801"/>
              <a:ext cx="1231294" cy="838199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4530956" y="685801"/>
              <a:ext cx="1231294" cy="838199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3299663" y="685801"/>
              <a:ext cx="1231294" cy="838199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6993543" y="685801"/>
              <a:ext cx="1231294" cy="838199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5762250" y="685801"/>
              <a:ext cx="1231294" cy="838199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2" name="Group 91"/>
            <p:cNvGrpSpPr/>
            <p:nvPr/>
          </p:nvGrpSpPr>
          <p:grpSpPr>
            <a:xfrm>
              <a:off x="919162" y="685801"/>
              <a:ext cx="1149207" cy="838199"/>
              <a:chOff x="919162" y="685801"/>
              <a:chExt cx="1149207" cy="838199"/>
            </a:xfrm>
          </p:grpSpPr>
          <p:sp>
            <p:nvSpPr>
              <p:cNvPr id="98" name="Round Single Corner Rectangle 97">
                <a:hlinkClick r:id="rId3" action="ppaction://hlinksldjump"/>
              </p:cNvPr>
              <p:cNvSpPr/>
              <p:nvPr/>
            </p:nvSpPr>
            <p:spPr>
              <a:xfrm flipH="1">
                <a:off x="919162" y="685801"/>
                <a:ext cx="1149207" cy="838199"/>
              </a:xfrm>
              <a:prstGeom prst="round1Rect">
                <a:avLst>
                  <a:gd name="adj" fmla="val 35577"/>
                </a:avLst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ounded Rectangle 22">
                <a:hlinkClick r:id="rId3" action="ppaction://hlinksldjump"/>
              </p:cNvPr>
              <p:cNvSpPr/>
              <p:nvPr/>
            </p:nvSpPr>
            <p:spPr>
              <a:xfrm>
                <a:off x="1118806" y="751857"/>
                <a:ext cx="749918" cy="706085"/>
              </a:xfrm>
              <a:custGeom>
                <a:avLst/>
                <a:gdLst/>
                <a:ahLst/>
                <a:cxnLst/>
                <a:rect l="l" t="t" r="r" b="b"/>
                <a:pathLst>
                  <a:path w="1415212" h="1332492">
                    <a:moveTo>
                      <a:pt x="674269" y="927"/>
                    </a:moveTo>
                    <a:cubicBezTo>
                      <a:pt x="749800" y="7037"/>
                      <a:pt x="1253956" y="383323"/>
                      <a:pt x="1415212" y="632031"/>
                    </a:cubicBezTo>
                    <a:lnTo>
                      <a:pt x="1202719" y="655666"/>
                    </a:lnTo>
                    <a:lnTo>
                      <a:pt x="1202719" y="1167389"/>
                    </a:lnTo>
                    <a:cubicBezTo>
                      <a:pt x="1202719" y="1258573"/>
                      <a:pt x="1128800" y="1332492"/>
                      <a:pt x="1037616" y="1332492"/>
                    </a:cubicBezTo>
                    <a:lnTo>
                      <a:pt x="377222" y="1332492"/>
                    </a:lnTo>
                    <a:cubicBezTo>
                      <a:pt x="286038" y="1332492"/>
                      <a:pt x="212119" y="1258573"/>
                      <a:pt x="212119" y="1167389"/>
                    </a:cubicBezTo>
                    <a:lnTo>
                      <a:pt x="212119" y="659286"/>
                    </a:lnTo>
                    <a:cubicBezTo>
                      <a:pt x="140597" y="655768"/>
                      <a:pt x="69869" y="647979"/>
                      <a:pt x="0" y="638814"/>
                    </a:cubicBezTo>
                    <a:cubicBezTo>
                      <a:pt x="142206" y="471501"/>
                      <a:pt x="513013" y="-24280"/>
                      <a:pt x="674269" y="92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3" name="TextBox 92">
              <a:hlinkClick r:id="rId4" action="ppaction://hlinksldjump"/>
            </p:cNvPr>
            <p:cNvSpPr txBox="1"/>
            <p:nvPr/>
          </p:nvSpPr>
          <p:spPr>
            <a:xfrm>
              <a:off x="6998306" y="533400"/>
              <a:ext cx="1231294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dirty="0" smtClean="0">
                  <a:solidFill>
                    <a:schemeClr val="bg1"/>
                  </a:solidFill>
                  <a:latin typeface="Bauhaus 93" pitchFamily="82" charset="0"/>
                </a:rPr>
                <a:t>5</a:t>
              </a:r>
              <a:endParaRPr lang="en-US" sz="6600" dirty="0">
                <a:solidFill>
                  <a:schemeClr val="bg1"/>
                </a:solidFill>
                <a:latin typeface="Bauhaus 93" pitchFamily="82" charset="0"/>
              </a:endParaRPr>
            </a:p>
          </p:txBody>
        </p:sp>
        <p:sp>
          <p:nvSpPr>
            <p:cNvPr id="94" name="TextBox 93">
              <a:hlinkClick r:id="rId5" action="ppaction://hlinksldjump"/>
            </p:cNvPr>
            <p:cNvSpPr txBox="1"/>
            <p:nvPr/>
          </p:nvSpPr>
          <p:spPr>
            <a:xfrm>
              <a:off x="5765821" y="533400"/>
              <a:ext cx="1231294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dirty="0" smtClean="0">
                  <a:solidFill>
                    <a:schemeClr val="bg1"/>
                  </a:solidFill>
                  <a:latin typeface="Bauhaus 93" pitchFamily="82" charset="0"/>
                </a:rPr>
                <a:t>4</a:t>
              </a:r>
              <a:endParaRPr lang="en-US" sz="6600" dirty="0">
                <a:solidFill>
                  <a:schemeClr val="bg1"/>
                </a:solidFill>
                <a:latin typeface="Bauhaus 93" pitchFamily="82" charset="0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4533337" y="533400"/>
              <a:ext cx="1231294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dirty="0" smtClean="0">
                  <a:solidFill>
                    <a:schemeClr val="bg1"/>
                  </a:solidFill>
                  <a:latin typeface="Bauhaus 93" pitchFamily="82" charset="0"/>
                </a:rPr>
                <a:t>3</a:t>
              </a:r>
              <a:endParaRPr lang="en-US" sz="6600" dirty="0">
                <a:solidFill>
                  <a:schemeClr val="bg1"/>
                </a:solidFill>
                <a:latin typeface="Bauhaus 93" pitchFamily="82" charset="0"/>
              </a:endParaRPr>
            </a:p>
          </p:txBody>
        </p:sp>
        <p:sp>
          <p:nvSpPr>
            <p:cNvPr id="96" name="TextBox 95">
              <a:hlinkClick r:id="rId6" action="ppaction://hlinksldjump"/>
            </p:cNvPr>
            <p:cNvSpPr txBox="1"/>
            <p:nvPr/>
          </p:nvSpPr>
          <p:spPr>
            <a:xfrm>
              <a:off x="3300853" y="533400"/>
              <a:ext cx="1231294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dirty="0" smtClean="0">
                  <a:solidFill>
                    <a:schemeClr val="bg1"/>
                  </a:solidFill>
                  <a:latin typeface="Bauhaus 93" pitchFamily="82" charset="0"/>
                </a:rPr>
                <a:t>2</a:t>
              </a:r>
              <a:endParaRPr lang="en-US" sz="6600" dirty="0">
                <a:solidFill>
                  <a:schemeClr val="bg1"/>
                </a:solidFill>
                <a:latin typeface="Bauhaus 93" pitchFamily="82" charset="0"/>
              </a:endParaRPr>
            </a:p>
          </p:txBody>
        </p:sp>
        <p:sp>
          <p:nvSpPr>
            <p:cNvPr id="97" name="TextBox 96">
              <a:hlinkClick r:id="rId7" action="ppaction://hlinksldjump"/>
            </p:cNvPr>
            <p:cNvSpPr txBox="1"/>
            <p:nvPr/>
          </p:nvSpPr>
          <p:spPr>
            <a:xfrm>
              <a:off x="2068369" y="533400"/>
              <a:ext cx="1231294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dirty="0">
                  <a:solidFill>
                    <a:schemeClr val="bg1"/>
                  </a:solidFill>
                  <a:latin typeface="Bauhaus 93" pitchFamily="82" charset="0"/>
                </a:rPr>
                <a:t>1</a:t>
              </a: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919162" y="5356224"/>
            <a:ext cx="1456985" cy="892177"/>
            <a:chOff x="919162" y="5356224"/>
            <a:chExt cx="1456985" cy="892177"/>
          </a:xfrm>
        </p:grpSpPr>
        <p:sp>
          <p:nvSpPr>
            <p:cNvPr id="101" name="Isosceles Triangle 35">
              <a:hlinkClick r:id="" action="ppaction://hlinkshowjump?jump=previousslide"/>
            </p:cNvPr>
            <p:cNvSpPr/>
            <p:nvPr/>
          </p:nvSpPr>
          <p:spPr>
            <a:xfrm rot="16200000">
              <a:off x="815974" y="5459413"/>
              <a:ext cx="892176" cy="685800"/>
            </a:xfrm>
            <a:custGeom>
              <a:avLst/>
              <a:gdLst>
                <a:gd name="connsiteX0" fmla="*/ 0 w 1143000"/>
                <a:gd name="connsiteY0" fmla="*/ 914400 h 914400"/>
                <a:gd name="connsiteX1" fmla="*/ 571500 w 1143000"/>
                <a:gd name="connsiteY1" fmla="*/ 0 h 914400"/>
                <a:gd name="connsiteX2" fmla="*/ 1143000 w 1143000"/>
                <a:gd name="connsiteY2" fmla="*/ 914400 h 914400"/>
                <a:gd name="connsiteX3" fmla="*/ 0 w 1143000"/>
                <a:gd name="connsiteY3" fmla="*/ 914400 h 914400"/>
                <a:gd name="connsiteX0" fmla="*/ 0 w 1143000"/>
                <a:gd name="connsiteY0" fmla="*/ 914400 h 914400"/>
                <a:gd name="connsiteX1" fmla="*/ 571500 w 1143000"/>
                <a:gd name="connsiteY1" fmla="*/ 0 h 914400"/>
                <a:gd name="connsiteX2" fmla="*/ 1143000 w 1143000"/>
                <a:gd name="connsiteY2" fmla="*/ 914400 h 914400"/>
                <a:gd name="connsiteX3" fmla="*/ 0 w 1143000"/>
                <a:gd name="connsiteY3" fmla="*/ 914400 h 914400"/>
                <a:gd name="connsiteX0" fmla="*/ 0 w 1143000"/>
                <a:gd name="connsiteY0" fmla="*/ 914400 h 914400"/>
                <a:gd name="connsiteX1" fmla="*/ 571500 w 1143000"/>
                <a:gd name="connsiteY1" fmla="*/ 0 h 914400"/>
                <a:gd name="connsiteX2" fmla="*/ 1143000 w 1143000"/>
                <a:gd name="connsiteY2" fmla="*/ 914400 h 914400"/>
                <a:gd name="connsiteX3" fmla="*/ 0 w 1143000"/>
                <a:gd name="connsiteY3" fmla="*/ 914400 h 914400"/>
                <a:gd name="connsiteX0" fmla="*/ 0 w 1143000"/>
                <a:gd name="connsiteY0" fmla="*/ 914400 h 914400"/>
                <a:gd name="connsiteX1" fmla="*/ 571500 w 1143000"/>
                <a:gd name="connsiteY1" fmla="*/ 0 h 914400"/>
                <a:gd name="connsiteX2" fmla="*/ 1143000 w 1143000"/>
                <a:gd name="connsiteY2" fmla="*/ 914400 h 914400"/>
                <a:gd name="connsiteX3" fmla="*/ 0 w 1143000"/>
                <a:gd name="connsiteY3" fmla="*/ 914400 h 914400"/>
                <a:gd name="connsiteX0" fmla="*/ 0 w 1143000"/>
                <a:gd name="connsiteY0" fmla="*/ 914400 h 956733"/>
                <a:gd name="connsiteX1" fmla="*/ 571500 w 1143000"/>
                <a:gd name="connsiteY1" fmla="*/ 0 h 956733"/>
                <a:gd name="connsiteX2" fmla="*/ 1143000 w 1143000"/>
                <a:gd name="connsiteY2" fmla="*/ 914400 h 956733"/>
                <a:gd name="connsiteX3" fmla="*/ 0 w 1143000"/>
                <a:gd name="connsiteY3" fmla="*/ 914400 h 956733"/>
                <a:gd name="connsiteX0" fmla="*/ 0 w 1143000"/>
                <a:gd name="connsiteY0" fmla="*/ 914400 h 982312"/>
                <a:gd name="connsiteX1" fmla="*/ 571500 w 1143000"/>
                <a:gd name="connsiteY1" fmla="*/ 0 h 982312"/>
                <a:gd name="connsiteX2" fmla="*/ 1143000 w 1143000"/>
                <a:gd name="connsiteY2" fmla="*/ 914400 h 982312"/>
                <a:gd name="connsiteX3" fmla="*/ 0 w 1143000"/>
                <a:gd name="connsiteY3" fmla="*/ 914400 h 982312"/>
                <a:gd name="connsiteX0" fmla="*/ 0 w 1143000"/>
                <a:gd name="connsiteY0" fmla="*/ 914400 h 982312"/>
                <a:gd name="connsiteX1" fmla="*/ 571500 w 1143000"/>
                <a:gd name="connsiteY1" fmla="*/ 0 h 982312"/>
                <a:gd name="connsiteX2" fmla="*/ 1143000 w 1143000"/>
                <a:gd name="connsiteY2" fmla="*/ 914400 h 982312"/>
                <a:gd name="connsiteX3" fmla="*/ 0 w 1143000"/>
                <a:gd name="connsiteY3" fmla="*/ 914400 h 982312"/>
                <a:gd name="connsiteX0" fmla="*/ 0 w 1143000"/>
                <a:gd name="connsiteY0" fmla="*/ 914400 h 982312"/>
                <a:gd name="connsiteX1" fmla="*/ 571500 w 1143000"/>
                <a:gd name="connsiteY1" fmla="*/ 0 h 982312"/>
                <a:gd name="connsiteX2" fmla="*/ 1143000 w 1143000"/>
                <a:gd name="connsiteY2" fmla="*/ 914400 h 982312"/>
                <a:gd name="connsiteX3" fmla="*/ 0 w 1143000"/>
                <a:gd name="connsiteY3" fmla="*/ 914400 h 982312"/>
                <a:gd name="connsiteX0" fmla="*/ 0 w 1143000"/>
                <a:gd name="connsiteY0" fmla="*/ 914400 h 982312"/>
                <a:gd name="connsiteX1" fmla="*/ 571500 w 1143000"/>
                <a:gd name="connsiteY1" fmla="*/ 0 h 982312"/>
                <a:gd name="connsiteX2" fmla="*/ 1143000 w 1143000"/>
                <a:gd name="connsiteY2" fmla="*/ 914400 h 982312"/>
                <a:gd name="connsiteX3" fmla="*/ 0 w 1143000"/>
                <a:gd name="connsiteY3" fmla="*/ 914400 h 982312"/>
                <a:gd name="connsiteX0" fmla="*/ 0 w 1143000"/>
                <a:gd name="connsiteY0" fmla="*/ 914400 h 982312"/>
                <a:gd name="connsiteX1" fmla="*/ 571500 w 1143000"/>
                <a:gd name="connsiteY1" fmla="*/ 0 h 982312"/>
                <a:gd name="connsiteX2" fmla="*/ 1143000 w 1143000"/>
                <a:gd name="connsiteY2" fmla="*/ 914400 h 982312"/>
                <a:gd name="connsiteX3" fmla="*/ 0 w 1143000"/>
                <a:gd name="connsiteY3" fmla="*/ 914400 h 982312"/>
                <a:gd name="connsiteX0" fmla="*/ 0 w 1143000"/>
                <a:gd name="connsiteY0" fmla="*/ 914400 h 1017422"/>
                <a:gd name="connsiteX1" fmla="*/ 571500 w 1143000"/>
                <a:gd name="connsiteY1" fmla="*/ 0 h 1017422"/>
                <a:gd name="connsiteX2" fmla="*/ 1143000 w 1143000"/>
                <a:gd name="connsiteY2" fmla="*/ 914400 h 1017422"/>
                <a:gd name="connsiteX3" fmla="*/ 0 w 1143000"/>
                <a:gd name="connsiteY3" fmla="*/ 914400 h 1017422"/>
                <a:gd name="connsiteX0" fmla="*/ 0 w 1143000"/>
                <a:gd name="connsiteY0" fmla="*/ 914400 h 1036261"/>
                <a:gd name="connsiteX1" fmla="*/ 571500 w 1143000"/>
                <a:gd name="connsiteY1" fmla="*/ 0 h 1036261"/>
                <a:gd name="connsiteX2" fmla="*/ 1143000 w 1143000"/>
                <a:gd name="connsiteY2" fmla="*/ 914400 h 1036261"/>
                <a:gd name="connsiteX3" fmla="*/ 0 w 1143000"/>
                <a:gd name="connsiteY3" fmla="*/ 914400 h 1036261"/>
                <a:gd name="connsiteX0" fmla="*/ 0 w 1143000"/>
                <a:gd name="connsiteY0" fmla="*/ 914400 h 1036261"/>
                <a:gd name="connsiteX1" fmla="*/ 571500 w 1143000"/>
                <a:gd name="connsiteY1" fmla="*/ 0 h 1036261"/>
                <a:gd name="connsiteX2" fmla="*/ 1143000 w 1143000"/>
                <a:gd name="connsiteY2" fmla="*/ 914400 h 1036261"/>
                <a:gd name="connsiteX3" fmla="*/ 0 w 1143000"/>
                <a:gd name="connsiteY3" fmla="*/ 914400 h 1036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00" h="1036261">
                  <a:moveTo>
                    <a:pt x="0" y="914400"/>
                  </a:moveTo>
                  <a:cubicBezTo>
                    <a:pt x="38100" y="514350"/>
                    <a:pt x="219075" y="38100"/>
                    <a:pt x="571500" y="0"/>
                  </a:cubicBezTo>
                  <a:cubicBezTo>
                    <a:pt x="981075" y="85725"/>
                    <a:pt x="1171575" y="571500"/>
                    <a:pt x="1143000" y="914400"/>
                  </a:cubicBezTo>
                  <a:cubicBezTo>
                    <a:pt x="809625" y="1095375"/>
                    <a:pt x="400050" y="1057275"/>
                    <a:pt x="0" y="914400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Isosceles Triangle 35">
              <a:hlinkClick r:id="" action="ppaction://hlinkshowjump?jump=nextslide"/>
            </p:cNvPr>
            <p:cNvSpPr/>
            <p:nvPr/>
          </p:nvSpPr>
          <p:spPr>
            <a:xfrm rot="5400000">
              <a:off x="1587159" y="5459412"/>
              <a:ext cx="892176" cy="685800"/>
            </a:xfrm>
            <a:custGeom>
              <a:avLst/>
              <a:gdLst>
                <a:gd name="connsiteX0" fmla="*/ 0 w 1143000"/>
                <a:gd name="connsiteY0" fmla="*/ 914400 h 914400"/>
                <a:gd name="connsiteX1" fmla="*/ 571500 w 1143000"/>
                <a:gd name="connsiteY1" fmla="*/ 0 h 914400"/>
                <a:gd name="connsiteX2" fmla="*/ 1143000 w 1143000"/>
                <a:gd name="connsiteY2" fmla="*/ 914400 h 914400"/>
                <a:gd name="connsiteX3" fmla="*/ 0 w 1143000"/>
                <a:gd name="connsiteY3" fmla="*/ 914400 h 914400"/>
                <a:gd name="connsiteX0" fmla="*/ 0 w 1143000"/>
                <a:gd name="connsiteY0" fmla="*/ 914400 h 914400"/>
                <a:gd name="connsiteX1" fmla="*/ 571500 w 1143000"/>
                <a:gd name="connsiteY1" fmla="*/ 0 h 914400"/>
                <a:gd name="connsiteX2" fmla="*/ 1143000 w 1143000"/>
                <a:gd name="connsiteY2" fmla="*/ 914400 h 914400"/>
                <a:gd name="connsiteX3" fmla="*/ 0 w 1143000"/>
                <a:gd name="connsiteY3" fmla="*/ 914400 h 914400"/>
                <a:gd name="connsiteX0" fmla="*/ 0 w 1143000"/>
                <a:gd name="connsiteY0" fmla="*/ 914400 h 914400"/>
                <a:gd name="connsiteX1" fmla="*/ 571500 w 1143000"/>
                <a:gd name="connsiteY1" fmla="*/ 0 h 914400"/>
                <a:gd name="connsiteX2" fmla="*/ 1143000 w 1143000"/>
                <a:gd name="connsiteY2" fmla="*/ 914400 h 914400"/>
                <a:gd name="connsiteX3" fmla="*/ 0 w 1143000"/>
                <a:gd name="connsiteY3" fmla="*/ 914400 h 914400"/>
                <a:gd name="connsiteX0" fmla="*/ 0 w 1143000"/>
                <a:gd name="connsiteY0" fmla="*/ 914400 h 914400"/>
                <a:gd name="connsiteX1" fmla="*/ 571500 w 1143000"/>
                <a:gd name="connsiteY1" fmla="*/ 0 h 914400"/>
                <a:gd name="connsiteX2" fmla="*/ 1143000 w 1143000"/>
                <a:gd name="connsiteY2" fmla="*/ 914400 h 914400"/>
                <a:gd name="connsiteX3" fmla="*/ 0 w 1143000"/>
                <a:gd name="connsiteY3" fmla="*/ 914400 h 914400"/>
                <a:gd name="connsiteX0" fmla="*/ 0 w 1143000"/>
                <a:gd name="connsiteY0" fmla="*/ 914400 h 956733"/>
                <a:gd name="connsiteX1" fmla="*/ 571500 w 1143000"/>
                <a:gd name="connsiteY1" fmla="*/ 0 h 956733"/>
                <a:gd name="connsiteX2" fmla="*/ 1143000 w 1143000"/>
                <a:gd name="connsiteY2" fmla="*/ 914400 h 956733"/>
                <a:gd name="connsiteX3" fmla="*/ 0 w 1143000"/>
                <a:gd name="connsiteY3" fmla="*/ 914400 h 956733"/>
                <a:gd name="connsiteX0" fmla="*/ 0 w 1143000"/>
                <a:gd name="connsiteY0" fmla="*/ 914400 h 982312"/>
                <a:gd name="connsiteX1" fmla="*/ 571500 w 1143000"/>
                <a:gd name="connsiteY1" fmla="*/ 0 h 982312"/>
                <a:gd name="connsiteX2" fmla="*/ 1143000 w 1143000"/>
                <a:gd name="connsiteY2" fmla="*/ 914400 h 982312"/>
                <a:gd name="connsiteX3" fmla="*/ 0 w 1143000"/>
                <a:gd name="connsiteY3" fmla="*/ 914400 h 982312"/>
                <a:gd name="connsiteX0" fmla="*/ 0 w 1143000"/>
                <a:gd name="connsiteY0" fmla="*/ 914400 h 982312"/>
                <a:gd name="connsiteX1" fmla="*/ 571500 w 1143000"/>
                <a:gd name="connsiteY1" fmla="*/ 0 h 982312"/>
                <a:gd name="connsiteX2" fmla="*/ 1143000 w 1143000"/>
                <a:gd name="connsiteY2" fmla="*/ 914400 h 982312"/>
                <a:gd name="connsiteX3" fmla="*/ 0 w 1143000"/>
                <a:gd name="connsiteY3" fmla="*/ 914400 h 982312"/>
                <a:gd name="connsiteX0" fmla="*/ 0 w 1143000"/>
                <a:gd name="connsiteY0" fmla="*/ 914400 h 982312"/>
                <a:gd name="connsiteX1" fmla="*/ 571500 w 1143000"/>
                <a:gd name="connsiteY1" fmla="*/ 0 h 982312"/>
                <a:gd name="connsiteX2" fmla="*/ 1143000 w 1143000"/>
                <a:gd name="connsiteY2" fmla="*/ 914400 h 982312"/>
                <a:gd name="connsiteX3" fmla="*/ 0 w 1143000"/>
                <a:gd name="connsiteY3" fmla="*/ 914400 h 982312"/>
                <a:gd name="connsiteX0" fmla="*/ 0 w 1143000"/>
                <a:gd name="connsiteY0" fmla="*/ 914400 h 982312"/>
                <a:gd name="connsiteX1" fmla="*/ 571500 w 1143000"/>
                <a:gd name="connsiteY1" fmla="*/ 0 h 982312"/>
                <a:gd name="connsiteX2" fmla="*/ 1143000 w 1143000"/>
                <a:gd name="connsiteY2" fmla="*/ 914400 h 982312"/>
                <a:gd name="connsiteX3" fmla="*/ 0 w 1143000"/>
                <a:gd name="connsiteY3" fmla="*/ 914400 h 982312"/>
                <a:gd name="connsiteX0" fmla="*/ 0 w 1143000"/>
                <a:gd name="connsiteY0" fmla="*/ 914400 h 982312"/>
                <a:gd name="connsiteX1" fmla="*/ 571500 w 1143000"/>
                <a:gd name="connsiteY1" fmla="*/ 0 h 982312"/>
                <a:gd name="connsiteX2" fmla="*/ 1143000 w 1143000"/>
                <a:gd name="connsiteY2" fmla="*/ 914400 h 982312"/>
                <a:gd name="connsiteX3" fmla="*/ 0 w 1143000"/>
                <a:gd name="connsiteY3" fmla="*/ 914400 h 982312"/>
                <a:gd name="connsiteX0" fmla="*/ 0 w 1143000"/>
                <a:gd name="connsiteY0" fmla="*/ 914400 h 1017422"/>
                <a:gd name="connsiteX1" fmla="*/ 571500 w 1143000"/>
                <a:gd name="connsiteY1" fmla="*/ 0 h 1017422"/>
                <a:gd name="connsiteX2" fmla="*/ 1143000 w 1143000"/>
                <a:gd name="connsiteY2" fmla="*/ 914400 h 1017422"/>
                <a:gd name="connsiteX3" fmla="*/ 0 w 1143000"/>
                <a:gd name="connsiteY3" fmla="*/ 914400 h 1017422"/>
                <a:gd name="connsiteX0" fmla="*/ 0 w 1143000"/>
                <a:gd name="connsiteY0" fmla="*/ 914400 h 1036261"/>
                <a:gd name="connsiteX1" fmla="*/ 571500 w 1143000"/>
                <a:gd name="connsiteY1" fmla="*/ 0 h 1036261"/>
                <a:gd name="connsiteX2" fmla="*/ 1143000 w 1143000"/>
                <a:gd name="connsiteY2" fmla="*/ 914400 h 1036261"/>
                <a:gd name="connsiteX3" fmla="*/ 0 w 1143000"/>
                <a:gd name="connsiteY3" fmla="*/ 914400 h 1036261"/>
                <a:gd name="connsiteX0" fmla="*/ 0 w 1143000"/>
                <a:gd name="connsiteY0" fmla="*/ 914400 h 1036261"/>
                <a:gd name="connsiteX1" fmla="*/ 571500 w 1143000"/>
                <a:gd name="connsiteY1" fmla="*/ 0 h 1036261"/>
                <a:gd name="connsiteX2" fmla="*/ 1143000 w 1143000"/>
                <a:gd name="connsiteY2" fmla="*/ 914400 h 1036261"/>
                <a:gd name="connsiteX3" fmla="*/ 0 w 1143000"/>
                <a:gd name="connsiteY3" fmla="*/ 914400 h 1036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00" h="1036261">
                  <a:moveTo>
                    <a:pt x="0" y="914400"/>
                  </a:moveTo>
                  <a:cubicBezTo>
                    <a:pt x="38100" y="514350"/>
                    <a:pt x="219075" y="38100"/>
                    <a:pt x="571500" y="0"/>
                  </a:cubicBezTo>
                  <a:cubicBezTo>
                    <a:pt x="981075" y="85725"/>
                    <a:pt x="1171575" y="571500"/>
                    <a:pt x="1143000" y="914400"/>
                  </a:cubicBezTo>
                  <a:cubicBezTo>
                    <a:pt x="809625" y="1095375"/>
                    <a:pt x="400050" y="1057275"/>
                    <a:pt x="0" y="914400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919162" y="685801"/>
            <a:ext cx="7301664" cy="320074"/>
            <a:chOff x="1353299" y="4302363"/>
            <a:chExt cx="7301664" cy="320074"/>
          </a:xfrm>
          <a:solidFill>
            <a:schemeClr val="bg1">
              <a:alpha val="25000"/>
            </a:schemeClr>
          </a:solidFill>
        </p:grpSpPr>
        <p:sp>
          <p:nvSpPr>
            <p:cNvPr id="105" name="Round Single Corner Rectangle 9">
              <a:hlinkClick r:id="rId3" action="ppaction://hlinksldjump"/>
            </p:cNvPr>
            <p:cNvSpPr/>
            <p:nvPr/>
          </p:nvSpPr>
          <p:spPr>
            <a:xfrm flipH="1">
              <a:off x="1353299" y="4302363"/>
              <a:ext cx="1149207" cy="320070"/>
            </a:xfrm>
            <a:custGeom>
              <a:avLst/>
              <a:gdLst/>
              <a:ahLst/>
              <a:cxnLst/>
              <a:rect l="l" t="t" r="r" b="b"/>
              <a:pathLst>
                <a:path w="1149207" h="320070">
                  <a:moveTo>
                    <a:pt x="844404" y="0"/>
                  </a:moveTo>
                  <a:lnTo>
                    <a:pt x="0" y="0"/>
                  </a:lnTo>
                  <a:lnTo>
                    <a:pt x="0" y="320070"/>
                  </a:lnTo>
                  <a:lnTo>
                    <a:pt x="1149207" y="320070"/>
                  </a:lnTo>
                  <a:lnTo>
                    <a:pt x="1149207" y="304803"/>
                  </a:lnTo>
                  <a:cubicBezTo>
                    <a:pt x="1149207" y="136465"/>
                    <a:pt x="1012742" y="0"/>
                    <a:pt x="84440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hlinkClick r:id="rId7" action="ppaction://hlinksldjump"/>
            </p:cNvPr>
            <p:cNvSpPr/>
            <p:nvPr/>
          </p:nvSpPr>
          <p:spPr>
            <a:xfrm>
              <a:off x="2501703" y="4302368"/>
              <a:ext cx="1231294" cy="3200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hlinkClick r:id="rId6" action="ppaction://hlinksldjump"/>
            </p:cNvPr>
            <p:cNvSpPr/>
            <p:nvPr/>
          </p:nvSpPr>
          <p:spPr>
            <a:xfrm>
              <a:off x="3732194" y="4302365"/>
              <a:ext cx="1231294" cy="3200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4962685" y="4302366"/>
              <a:ext cx="1231294" cy="3200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hlinkClick r:id="rId5" action="ppaction://hlinksldjump"/>
            </p:cNvPr>
            <p:cNvSpPr/>
            <p:nvPr/>
          </p:nvSpPr>
          <p:spPr>
            <a:xfrm>
              <a:off x="6193176" y="4302367"/>
              <a:ext cx="1231294" cy="3200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hlinkClick r:id="rId4" action="ppaction://hlinksldjump"/>
            </p:cNvPr>
            <p:cNvSpPr/>
            <p:nvPr/>
          </p:nvSpPr>
          <p:spPr>
            <a:xfrm>
              <a:off x="7423669" y="4302364"/>
              <a:ext cx="1231294" cy="3200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1" name="Rectangle 110"/>
          <p:cNvSpPr/>
          <p:nvPr/>
        </p:nvSpPr>
        <p:spPr>
          <a:xfrm>
            <a:off x="4533337" y="685806"/>
            <a:ext cx="1233287" cy="838199"/>
          </a:xfrm>
          <a:prstGeom prst="rect">
            <a:avLst/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107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14:switch dir="r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342900" y="304800"/>
            <a:ext cx="8458200" cy="6248400"/>
            <a:chOff x="342900" y="304800"/>
            <a:chExt cx="8458200" cy="6248400"/>
          </a:xfrm>
        </p:grpSpPr>
        <p:sp>
          <p:nvSpPr>
            <p:cNvPr id="26" name="Rounded Rectangle 25"/>
            <p:cNvSpPr/>
            <p:nvPr/>
          </p:nvSpPr>
          <p:spPr>
            <a:xfrm>
              <a:off x="342900" y="304800"/>
              <a:ext cx="8458200" cy="6248400"/>
            </a:xfrm>
            <a:prstGeom prst="roundRect">
              <a:avLst>
                <a:gd name="adj" fmla="val 9960"/>
              </a:avLst>
            </a:prstGeom>
            <a:gradFill flip="none" rotWithShape="1">
              <a:gsLst>
                <a:gs pos="0">
                  <a:schemeClr val="bg1">
                    <a:alpha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ounded Rectangle 6"/>
            <p:cNvSpPr/>
            <p:nvPr/>
          </p:nvSpPr>
          <p:spPr>
            <a:xfrm>
              <a:off x="342900" y="4953000"/>
              <a:ext cx="8458200" cy="1600200"/>
            </a:xfrm>
            <a:custGeom>
              <a:avLst/>
              <a:gdLst/>
              <a:ahLst/>
              <a:cxnLst/>
              <a:rect l="l" t="t" r="r" b="b"/>
              <a:pathLst>
                <a:path w="8458200" h="1600200">
                  <a:moveTo>
                    <a:pt x="0" y="0"/>
                  </a:moveTo>
                  <a:lnTo>
                    <a:pt x="8458200" y="0"/>
                  </a:lnTo>
                  <a:lnTo>
                    <a:pt x="8458200" y="977859"/>
                  </a:lnTo>
                  <a:cubicBezTo>
                    <a:pt x="8458200" y="1321568"/>
                    <a:pt x="8179568" y="1600200"/>
                    <a:pt x="7835859" y="1600200"/>
                  </a:cubicBezTo>
                  <a:lnTo>
                    <a:pt x="622341" y="1600200"/>
                  </a:lnTo>
                  <a:cubicBezTo>
                    <a:pt x="278632" y="1600200"/>
                    <a:pt x="0" y="1321568"/>
                    <a:pt x="0" y="977859"/>
                  </a:cubicBezTo>
                  <a:close/>
                </a:path>
              </a:pathLst>
            </a:custGeom>
            <a:gradFill>
              <a:gsLst>
                <a:gs pos="0">
                  <a:schemeClr val="accent5">
                    <a:lumMod val="60000"/>
                    <a:lumOff val="40000"/>
                    <a:alpha val="50000"/>
                  </a:schemeClr>
                </a:gs>
                <a:gs pos="90000">
                  <a:schemeClr val="accent5">
                    <a:lumMod val="60000"/>
                    <a:lumOff val="40000"/>
                    <a:alpha val="25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ounded Rectangle 6"/>
            <p:cNvSpPr/>
            <p:nvPr/>
          </p:nvSpPr>
          <p:spPr>
            <a:xfrm rot="10800000">
              <a:off x="342900" y="304801"/>
              <a:ext cx="8458200" cy="1600200"/>
            </a:xfrm>
            <a:custGeom>
              <a:avLst/>
              <a:gdLst/>
              <a:ahLst/>
              <a:cxnLst/>
              <a:rect l="l" t="t" r="r" b="b"/>
              <a:pathLst>
                <a:path w="8458200" h="1600200">
                  <a:moveTo>
                    <a:pt x="0" y="0"/>
                  </a:moveTo>
                  <a:lnTo>
                    <a:pt x="8458200" y="0"/>
                  </a:lnTo>
                  <a:lnTo>
                    <a:pt x="8458200" y="977859"/>
                  </a:lnTo>
                  <a:cubicBezTo>
                    <a:pt x="8458200" y="1321568"/>
                    <a:pt x="8179568" y="1600200"/>
                    <a:pt x="7835859" y="1600200"/>
                  </a:cubicBezTo>
                  <a:lnTo>
                    <a:pt x="622341" y="1600200"/>
                  </a:lnTo>
                  <a:cubicBezTo>
                    <a:pt x="278632" y="1600200"/>
                    <a:pt x="0" y="1321568"/>
                    <a:pt x="0" y="977859"/>
                  </a:cubicBezTo>
                  <a:close/>
                </a:path>
              </a:pathLst>
            </a:custGeom>
            <a:gradFill>
              <a:gsLst>
                <a:gs pos="0">
                  <a:schemeClr val="tx1"/>
                </a:gs>
                <a:gs pos="90000">
                  <a:schemeClr val="tx1">
                    <a:alpha val="75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3429000" y="5325258"/>
            <a:ext cx="2667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Poieana</a:t>
            </a: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Cosmin</a:t>
            </a:r>
            <a:endParaRPr lang="en-US" sz="28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sz="2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Costin</a:t>
            </a: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Șerban</a:t>
            </a:r>
            <a:endParaRPr lang="en-US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847190" y="4645343"/>
            <a:ext cx="15240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dirty="0">
                <a:solidFill>
                  <a:schemeClr val="tx1">
                    <a:lumMod val="50000"/>
                    <a:lumOff val="50000"/>
                  </a:schemeClr>
                </a:solidFill>
                <a:latin typeface="Forte" pitchFamily="66" charset="0"/>
                <a:ea typeface="Adobe Kaiti Std R" pitchFamily="18" charset="-128"/>
              </a:rPr>
              <a:t>4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919162" y="2209800"/>
            <a:ext cx="731043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dirty="0" smtClean="0"/>
              <a:t>    </a:t>
            </a:r>
            <a:r>
              <a:rPr lang="ro-RO" sz="2000" dirty="0" smtClean="0"/>
              <a:t>Daca </a:t>
            </a:r>
            <a:r>
              <a:rPr lang="ro-RO" sz="2000" dirty="0"/>
              <a:t>genomul ar fi o carte, ar fi echivalentul a 800 de dictionare. O persoana care ar scrie cu 60 de cuvinte pe minut, 8 ore pe zi la o tastatura ar avea nevoie de 50 de ani pentru a-l scrie pe tot. Ar fi nevoie de 3 GB memorie pentru a depozita toata aceasta informatie si, totusi, aceasta este continuta in intregime de nucleul microscopic al unei celule atat de mici incat ar putea sa stea pe varful unui ac!</a:t>
            </a:r>
            <a:endParaRPr lang="en-US" sz="2000" dirty="0"/>
          </a:p>
          <a:p>
            <a:pPr lvl="0"/>
            <a:r>
              <a:rPr lang="en-US" sz="2000" dirty="0" smtClean="0"/>
              <a:t>    </a:t>
            </a:r>
            <a:r>
              <a:rPr lang="ro-RO" sz="2000" dirty="0" smtClean="0"/>
              <a:t>Oamenii sunt, din punct de vedere genetic, 99.9% identici; numai 0.1% din codul nostru genetic difera de la o persoana la alta.</a:t>
            </a:r>
            <a:endParaRPr lang="en-US" sz="2000" dirty="0"/>
          </a:p>
        </p:txBody>
      </p:sp>
      <p:grpSp>
        <p:nvGrpSpPr>
          <p:cNvPr id="58" name="Group 57"/>
          <p:cNvGrpSpPr/>
          <p:nvPr/>
        </p:nvGrpSpPr>
        <p:grpSpPr>
          <a:xfrm>
            <a:off x="919162" y="533400"/>
            <a:ext cx="7310438" cy="1107996"/>
            <a:chOff x="919162" y="533400"/>
            <a:chExt cx="7310438" cy="1107996"/>
          </a:xfrm>
        </p:grpSpPr>
        <p:sp>
          <p:nvSpPr>
            <p:cNvPr id="59" name="Rectangle 58"/>
            <p:cNvSpPr/>
            <p:nvPr/>
          </p:nvSpPr>
          <p:spPr>
            <a:xfrm>
              <a:off x="2068369" y="685801"/>
              <a:ext cx="1231294" cy="838199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530956" y="685801"/>
              <a:ext cx="1231294" cy="838199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3299663" y="685801"/>
              <a:ext cx="1231294" cy="838199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993543" y="685801"/>
              <a:ext cx="1231294" cy="838199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5762250" y="685801"/>
              <a:ext cx="1231294" cy="838199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9" name="Group 68"/>
            <p:cNvGrpSpPr/>
            <p:nvPr/>
          </p:nvGrpSpPr>
          <p:grpSpPr>
            <a:xfrm>
              <a:off x="919162" y="685801"/>
              <a:ext cx="1149207" cy="838199"/>
              <a:chOff x="919162" y="685801"/>
              <a:chExt cx="1149207" cy="838199"/>
            </a:xfrm>
          </p:grpSpPr>
          <p:sp>
            <p:nvSpPr>
              <p:cNvPr id="75" name="Round Single Corner Rectangle 74">
                <a:hlinkClick r:id="rId3" action="ppaction://hlinksldjump"/>
              </p:cNvPr>
              <p:cNvSpPr/>
              <p:nvPr/>
            </p:nvSpPr>
            <p:spPr>
              <a:xfrm flipH="1">
                <a:off x="919162" y="685801"/>
                <a:ext cx="1149207" cy="838199"/>
              </a:xfrm>
              <a:prstGeom prst="round1Rect">
                <a:avLst>
                  <a:gd name="adj" fmla="val 35577"/>
                </a:avLst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ounded Rectangle 22">
                <a:hlinkClick r:id="rId3" action="ppaction://hlinksldjump"/>
              </p:cNvPr>
              <p:cNvSpPr/>
              <p:nvPr/>
            </p:nvSpPr>
            <p:spPr>
              <a:xfrm>
                <a:off x="1118806" y="751857"/>
                <a:ext cx="749918" cy="706085"/>
              </a:xfrm>
              <a:custGeom>
                <a:avLst/>
                <a:gdLst/>
                <a:ahLst/>
                <a:cxnLst/>
                <a:rect l="l" t="t" r="r" b="b"/>
                <a:pathLst>
                  <a:path w="1415212" h="1332492">
                    <a:moveTo>
                      <a:pt x="674269" y="927"/>
                    </a:moveTo>
                    <a:cubicBezTo>
                      <a:pt x="749800" y="7037"/>
                      <a:pt x="1253956" y="383323"/>
                      <a:pt x="1415212" y="632031"/>
                    </a:cubicBezTo>
                    <a:lnTo>
                      <a:pt x="1202719" y="655666"/>
                    </a:lnTo>
                    <a:lnTo>
                      <a:pt x="1202719" y="1167389"/>
                    </a:lnTo>
                    <a:cubicBezTo>
                      <a:pt x="1202719" y="1258573"/>
                      <a:pt x="1128800" y="1332492"/>
                      <a:pt x="1037616" y="1332492"/>
                    </a:cubicBezTo>
                    <a:lnTo>
                      <a:pt x="377222" y="1332492"/>
                    </a:lnTo>
                    <a:cubicBezTo>
                      <a:pt x="286038" y="1332492"/>
                      <a:pt x="212119" y="1258573"/>
                      <a:pt x="212119" y="1167389"/>
                    </a:cubicBezTo>
                    <a:lnTo>
                      <a:pt x="212119" y="659286"/>
                    </a:lnTo>
                    <a:cubicBezTo>
                      <a:pt x="140597" y="655768"/>
                      <a:pt x="69869" y="647979"/>
                      <a:pt x="0" y="638814"/>
                    </a:cubicBezTo>
                    <a:cubicBezTo>
                      <a:pt x="142206" y="471501"/>
                      <a:pt x="513013" y="-24280"/>
                      <a:pt x="674269" y="92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0" name="TextBox 69">
              <a:hlinkClick r:id="rId4" action="ppaction://hlinksldjump"/>
            </p:cNvPr>
            <p:cNvSpPr txBox="1"/>
            <p:nvPr/>
          </p:nvSpPr>
          <p:spPr>
            <a:xfrm>
              <a:off x="6998306" y="533400"/>
              <a:ext cx="1231294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dirty="0" smtClean="0">
                  <a:solidFill>
                    <a:schemeClr val="bg1"/>
                  </a:solidFill>
                  <a:latin typeface="Bauhaus 93" pitchFamily="82" charset="0"/>
                </a:rPr>
                <a:t>5</a:t>
              </a:r>
              <a:endParaRPr lang="en-US" sz="6600" dirty="0">
                <a:solidFill>
                  <a:schemeClr val="bg1"/>
                </a:solidFill>
                <a:latin typeface="Bauhaus 93" pitchFamily="82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5765821" y="533400"/>
              <a:ext cx="1231294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dirty="0" smtClean="0">
                  <a:solidFill>
                    <a:schemeClr val="bg1"/>
                  </a:solidFill>
                  <a:latin typeface="Bauhaus 93" pitchFamily="82" charset="0"/>
                </a:rPr>
                <a:t>4</a:t>
              </a:r>
              <a:endParaRPr lang="en-US" sz="6600" dirty="0">
                <a:solidFill>
                  <a:schemeClr val="bg1"/>
                </a:solidFill>
                <a:latin typeface="Bauhaus 93" pitchFamily="82" charset="0"/>
              </a:endParaRPr>
            </a:p>
          </p:txBody>
        </p:sp>
        <p:sp>
          <p:nvSpPr>
            <p:cNvPr id="72" name="TextBox 71">
              <a:hlinkClick r:id="rId5" action="ppaction://hlinksldjump"/>
            </p:cNvPr>
            <p:cNvSpPr txBox="1"/>
            <p:nvPr/>
          </p:nvSpPr>
          <p:spPr>
            <a:xfrm>
              <a:off x="4533337" y="533400"/>
              <a:ext cx="1231294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dirty="0" smtClean="0">
                  <a:solidFill>
                    <a:schemeClr val="bg1"/>
                  </a:solidFill>
                  <a:latin typeface="Bauhaus 93" pitchFamily="82" charset="0"/>
                </a:rPr>
                <a:t>3</a:t>
              </a:r>
              <a:endParaRPr lang="en-US" sz="6600" dirty="0">
                <a:solidFill>
                  <a:schemeClr val="bg1"/>
                </a:solidFill>
                <a:latin typeface="Bauhaus 93" pitchFamily="82" charset="0"/>
              </a:endParaRPr>
            </a:p>
          </p:txBody>
        </p:sp>
        <p:sp>
          <p:nvSpPr>
            <p:cNvPr id="73" name="TextBox 72">
              <a:hlinkClick r:id="rId6" action="ppaction://hlinksldjump"/>
            </p:cNvPr>
            <p:cNvSpPr txBox="1"/>
            <p:nvPr/>
          </p:nvSpPr>
          <p:spPr>
            <a:xfrm>
              <a:off x="3300853" y="533400"/>
              <a:ext cx="1231294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dirty="0" smtClean="0">
                  <a:solidFill>
                    <a:schemeClr val="bg1"/>
                  </a:solidFill>
                  <a:latin typeface="Bauhaus 93" pitchFamily="82" charset="0"/>
                </a:rPr>
                <a:t>2</a:t>
              </a:r>
              <a:endParaRPr lang="en-US" sz="6600" dirty="0">
                <a:solidFill>
                  <a:schemeClr val="bg1"/>
                </a:solidFill>
                <a:latin typeface="Bauhaus 93" pitchFamily="82" charset="0"/>
              </a:endParaRPr>
            </a:p>
          </p:txBody>
        </p:sp>
        <p:sp>
          <p:nvSpPr>
            <p:cNvPr id="74" name="TextBox 73">
              <a:hlinkClick r:id="rId7" action="ppaction://hlinksldjump"/>
            </p:cNvPr>
            <p:cNvSpPr txBox="1"/>
            <p:nvPr/>
          </p:nvSpPr>
          <p:spPr>
            <a:xfrm>
              <a:off x="2068369" y="533400"/>
              <a:ext cx="1231294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dirty="0">
                  <a:solidFill>
                    <a:schemeClr val="bg1"/>
                  </a:solidFill>
                  <a:latin typeface="Bauhaus 93" pitchFamily="82" charset="0"/>
                </a:rPr>
                <a:t>1</a:t>
              </a: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919162" y="5356224"/>
            <a:ext cx="1456985" cy="892177"/>
            <a:chOff x="919162" y="5356224"/>
            <a:chExt cx="1456985" cy="892177"/>
          </a:xfrm>
        </p:grpSpPr>
        <p:sp>
          <p:nvSpPr>
            <p:cNvPr id="78" name="Isosceles Triangle 35">
              <a:hlinkClick r:id="" action="ppaction://hlinkshowjump?jump=previousslide"/>
            </p:cNvPr>
            <p:cNvSpPr/>
            <p:nvPr/>
          </p:nvSpPr>
          <p:spPr>
            <a:xfrm rot="16200000">
              <a:off x="815974" y="5459413"/>
              <a:ext cx="892176" cy="685800"/>
            </a:xfrm>
            <a:custGeom>
              <a:avLst/>
              <a:gdLst>
                <a:gd name="connsiteX0" fmla="*/ 0 w 1143000"/>
                <a:gd name="connsiteY0" fmla="*/ 914400 h 914400"/>
                <a:gd name="connsiteX1" fmla="*/ 571500 w 1143000"/>
                <a:gd name="connsiteY1" fmla="*/ 0 h 914400"/>
                <a:gd name="connsiteX2" fmla="*/ 1143000 w 1143000"/>
                <a:gd name="connsiteY2" fmla="*/ 914400 h 914400"/>
                <a:gd name="connsiteX3" fmla="*/ 0 w 1143000"/>
                <a:gd name="connsiteY3" fmla="*/ 914400 h 914400"/>
                <a:gd name="connsiteX0" fmla="*/ 0 w 1143000"/>
                <a:gd name="connsiteY0" fmla="*/ 914400 h 914400"/>
                <a:gd name="connsiteX1" fmla="*/ 571500 w 1143000"/>
                <a:gd name="connsiteY1" fmla="*/ 0 h 914400"/>
                <a:gd name="connsiteX2" fmla="*/ 1143000 w 1143000"/>
                <a:gd name="connsiteY2" fmla="*/ 914400 h 914400"/>
                <a:gd name="connsiteX3" fmla="*/ 0 w 1143000"/>
                <a:gd name="connsiteY3" fmla="*/ 914400 h 914400"/>
                <a:gd name="connsiteX0" fmla="*/ 0 w 1143000"/>
                <a:gd name="connsiteY0" fmla="*/ 914400 h 914400"/>
                <a:gd name="connsiteX1" fmla="*/ 571500 w 1143000"/>
                <a:gd name="connsiteY1" fmla="*/ 0 h 914400"/>
                <a:gd name="connsiteX2" fmla="*/ 1143000 w 1143000"/>
                <a:gd name="connsiteY2" fmla="*/ 914400 h 914400"/>
                <a:gd name="connsiteX3" fmla="*/ 0 w 1143000"/>
                <a:gd name="connsiteY3" fmla="*/ 914400 h 914400"/>
                <a:gd name="connsiteX0" fmla="*/ 0 w 1143000"/>
                <a:gd name="connsiteY0" fmla="*/ 914400 h 914400"/>
                <a:gd name="connsiteX1" fmla="*/ 571500 w 1143000"/>
                <a:gd name="connsiteY1" fmla="*/ 0 h 914400"/>
                <a:gd name="connsiteX2" fmla="*/ 1143000 w 1143000"/>
                <a:gd name="connsiteY2" fmla="*/ 914400 h 914400"/>
                <a:gd name="connsiteX3" fmla="*/ 0 w 1143000"/>
                <a:gd name="connsiteY3" fmla="*/ 914400 h 914400"/>
                <a:gd name="connsiteX0" fmla="*/ 0 w 1143000"/>
                <a:gd name="connsiteY0" fmla="*/ 914400 h 956733"/>
                <a:gd name="connsiteX1" fmla="*/ 571500 w 1143000"/>
                <a:gd name="connsiteY1" fmla="*/ 0 h 956733"/>
                <a:gd name="connsiteX2" fmla="*/ 1143000 w 1143000"/>
                <a:gd name="connsiteY2" fmla="*/ 914400 h 956733"/>
                <a:gd name="connsiteX3" fmla="*/ 0 w 1143000"/>
                <a:gd name="connsiteY3" fmla="*/ 914400 h 956733"/>
                <a:gd name="connsiteX0" fmla="*/ 0 w 1143000"/>
                <a:gd name="connsiteY0" fmla="*/ 914400 h 982312"/>
                <a:gd name="connsiteX1" fmla="*/ 571500 w 1143000"/>
                <a:gd name="connsiteY1" fmla="*/ 0 h 982312"/>
                <a:gd name="connsiteX2" fmla="*/ 1143000 w 1143000"/>
                <a:gd name="connsiteY2" fmla="*/ 914400 h 982312"/>
                <a:gd name="connsiteX3" fmla="*/ 0 w 1143000"/>
                <a:gd name="connsiteY3" fmla="*/ 914400 h 982312"/>
                <a:gd name="connsiteX0" fmla="*/ 0 w 1143000"/>
                <a:gd name="connsiteY0" fmla="*/ 914400 h 982312"/>
                <a:gd name="connsiteX1" fmla="*/ 571500 w 1143000"/>
                <a:gd name="connsiteY1" fmla="*/ 0 h 982312"/>
                <a:gd name="connsiteX2" fmla="*/ 1143000 w 1143000"/>
                <a:gd name="connsiteY2" fmla="*/ 914400 h 982312"/>
                <a:gd name="connsiteX3" fmla="*/ 0 w 1143000"/>
                <a:gd name="connsiteY3" fmla="*/ 914400 h 982312"/>
                <a:gd name="connsiteX0" fmla="*/ 0 w 1143000"/>
                <a:gd name="connsiteY0" fmla="*/ 914400 h 982312"/>
                <a:gd name="connsiteX1" fmla="*/ 571500 w 1143000"/>
                <a:gd name="connsiteY1" fmla="*/ 0 h 982312"/>
                <a:gd name="connsiteX2" fmla="*/ 1143000 w 1143000"/>
                <a:gd name="connsiteY2" fmla="*/ 914400 h 982312"/>
                <a:gd name="connsiteX3" fmla="*/ 0 w 1143000"/>
                <a:gd name="connsiteY3" fmla="*/ 914400 h 982312"/>
                <a:gd name="connsiteX0" fmla="*/ 0 w 1143000"/>
                <a:gd name="connsiteY0" fmla="*/ 914400 h 982312"/>
                <a:gd name="connsiteX1" fmla="*/ 571500 w 1143000"/>
                <a:gd name="connsiteY1" fmla="*/ 0 h 982312"/>
                <a:gd name="connsiteX2" fmla="*/ 1143000 w 1143000"/>
                <a:gd name="connsiteY2" fmla="*/ 914400 h 982312"/>
                <a:gd name="connsiteX3" fmla="*/ 0 w 1143000"/>
                <a:gd name="connsiteY3" fmla="*/ 914400 h 982312"/>
                <a:gd name="connsiteX0" fmla="*/ 0 w 1143000"/>
                <a:gd name="connsiteY0" fmla="*/ 914400 h 982312"/>
                <a:gd name="connsiteX1" fmla="*/ 571500 w 1143000"/>
                <a:gd name="connsiteY1" fmla="*/ 0 h 982312"/>
                <a:gd name="connsiteX2" fmla="*/ 1143000 w 1143000"/>
                <a:gd name="connsiteY2" fmla="*/ 914400 h 982312"/>
                <a:gd name="connsiteX3" fmla="*/ 0 w 1143000"/>
                <a:gd name="connsiteY3" fmla="*/ 914400 h 982312"/>
                <a:gd name="connsiteX0" fmla="*/ 0 w 1143000"/>
                <a:gd name="connsiteY0" fmla="*/ 914400 h 1017422"/>
                <a:gd name="connsiteX1" fmla="*/ 571500 w 1143000"/>
                <a:gd name="connsiteY1" fmla="*/ 0 h 1017422"/>
                <a:gd name="connsiteX2" fmla="*/ 1143000 w 1143000"/>
                <a:gd name="connsiteY2" fmla="*/ 914400 h 1017422"/>
                <a:gd name="connsiteX3" fmla="*/ 0 w 1143000"/>
                <a:gd name="connsiteY3" fmla="*/ 914400 h 1017422"/>
                <a:gd name="connsiteX0" fmla="*/ 0 w 1143000"/>
                <a:gd name="connsiteY0" fmla="*/ 914400 h 1036261"/>
                <a:gd name="connsiteX1" fmla="*/ 571500 w 1143000"/>
                <a:gd name="connsiteY1" fmla="*/ 0 h 1036261"/>
                <a:gd name="connsiteX2" fmla="*/ 1143000 w 1143000"/>
                <a:gd name="connsiteY2" fmla="*/ 914400 h 1036261"/>
                <a:gd name="connsiteX3" fmla="*/ 0 w 1143000"/>
                <a:gd name="connsiteY3" fmla="*/ 914400 h 1036261"/>
                <a:gd name="connsiteX0" fmla="*/ 0 w 1143000"/>
                <a:gd name="connsiteY0" fmla="*/ 914400 h 1036261"/>
                <a:gd name="connsiteX1" fmla="*/ 571500 w 1143000"/>
                <a:gd name="connsiteY1" fmla="*/ 0 h 1036261"/>
                <a:gd name="connsiteX2" fmla="*/ 1143000 w 1143000"/>
                <a:gd name="connsiteY2" fmla="*/ 914400 h 1036261"/>
                <a:gd name="connsiteX3" fmla="*/ 0 w 1143000"/>
                <a:gd name="connsiteY3" fmla="*/ 914400 h 1036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00" h="1036261">
                  <a:moveTo>
                    <a:pt x="0" y="914400"/>
                  </a:moveTo>
                  <a:cubicBezTo>
                    <a:pt x="38100" y="514350"/>
                    <a:pt x="219075" y="38100"/>
                    <a:pt x="571500" y="0"/>
                  </a:cubicBezTo>
                  <a:cubicBezTo>
                    <a:pt x="981075" y="85725"/>
                    <a:pt x="1171575" y="571500"/>
                    <a:pt x="1143000" y="914400"/>
                  </a:cubicBezTo>
                  <a:cubicBezTo>
                    <a:pt x="809625" y="1095375"/>
                    <a:pt x="400050" y="1057275"/>
                    <a:pt x="0" y="914400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Isosceles Triangle 35">
              <a:hlinkClick r:id="" action="ppaction://hlinkshowjump?jump=nextslide"/>
            </p:cNvPr>
            <p:cNvSpPr/>
            <p:nvPr/>
          </p:nvSpPr>
          <p:spPr>
            <a:xfrm rot="5400000">
              <a:off x="1587159" y="5459412"/>
              <a:ext cx="892176" cy="685800"/>
            </a:xfrm>
            <a:custGeom>
              <a:avLst/>
              <a:gdLst>
                <a:gd name="connsiteX0" fmla="*/ 0 w 1143000"/>
                <a:gd name="connsiteY0" fmla="*/ 914400 h 914400"/>
                <a:gd name="connsiteX1" fmla="*/ 571500 w 1143000"/>
                <a:gd name="connsiteY1" fmla="*/ 0 h 914400"/>
                <a:gd name="connsiteX2" fmla="*/ 1143000 w 1143000"/>
                <a:gd name="connsiteY2" fmla="*/ 914400 h 914400"/>
                <a:gd name="connsiteX3" fmla="*/ 0 w 1143000"/>
                <a:gd name="connsiteY3" fmla="*/ 914400 h 914400"/>
                <a:gd name="connsiteX0" fmla="*/ 0 w 1143000"/>
                <a:gd name="connsiteY0" fmla="*/ 914400 h 914400"/>
                <a:gd name="connsiteX1" fmla="*/ 571500 w 1143000"/>
                <a:gd name="connsiteY1" fmla="*/ 0 h 914400"/>
                <a:gd name="connsiteX2" fmla="*/ 1143000 w 1143000"/>
                <a:gd name="connsiteY2" fmla="*/ 914400 h 914400"/>
                <a:gd name="connsiteX3" fmla="*/ 0 w 1143000"/>
                <a:gd name="connsiteY3" fmla="*/ 914400 h 914400"/>
                <a:gd name="connsiteX0" fmla="*/ 0 w 1143000"/>
                <a:gd name="connsiteY0" fmla="*/ 914400 h 914400"/>
                <a:gd name="connsiteX1" fmla="*/ 571500 w 1143000"/>
                <a:gd name="connsiteY1" fmla="*/ 0 h 914400"/>
                <a:gd name="connsiteX2" fmla="*/ 1143000 w 1143000"/>
                <a:gd name="connsiteY2" fmla="*/ 914400 h 914400"/>
                <a:gd name="connsiteX3" fmla="*/ 0 w 1143000"/>
                <a:gd name="connsiteY3" fmla="*/ 914400 h 914400"/>
                <a:gd name="connsiteX0" fmla="*/ 0 w 1143000"/>
                <a:gd name="connsiteY0" fmla="*/ 914400 h 914400"/>
                <a:gd name="connsiteX1" fmla="*/ 571500 w 1143000"/>
                <a:gd name="connsiteY1" fmla="*/ 0 h 914400"/>
                <a:gd name="connsiteX2" fmla="*/ 1143000 w 1143000"/>
                <a:gd name="connsiteY2" fmla="*/ 914400 h 914400"/>
                <a:gd name="connsiteX3" fmla="*/ 0 w 1143000"/>
                <a:gd name="connsiteY3" fmla="*/ 914400 h 914400"/>
                <a:gd name="connsiteX0" fmla="*/ 0 w 1143000"/>
                <a:gd name="connsiteY0" fmla="*/ 914400 h 956733"/>
                <a:gd name="connsiteX1" fmla="*/ 571500 w 1143000"/>
                <a:gd name="connsiteY1" fmla="*/ 0 h 956733"/>
                <a:gd name="connsiteX2" fmla="*/ 1143000 w 1143000"/>
                <a:gd name="connsiteY2" fmla="*/ 914400 h 956733"/>
                <a:gd name="connsiteX3" fmla="*/ 0 w 1143000"/>
                <a:gd name="connsiteY3" fmla="*/ 914400 h 956733"/>
                <a:gd name="connsiteX0" fmla="*/ 0 w 1143000"/>
                <a:gd name="connsiteY0" fmla="*/ 914400 h 982312"/>
                <a:gd name="connsiteX1" fmla="*/ 571500 w 1143000"/>
                <a:gd name="connsiteY1" fmla="*/ 0 h 982312"/>
                <a:gd name="connsiteX2" fmla="*/ 1143000 w 1143000"/>
                <a:gd name="connsiteY2" fmla="*/ 914400 h 982312"/>
                <a:gd name="connsiteX3" fmla="*/ 0 w 1143000"/>
                <a:gd name="connsiteY3" fmla="*/ 914400 h 982312"/>
                <a:gd name="connsiteX0" fmla="*/ 0 w 1143000"/>
                <a:gd name="connsiteY0" fmla="*/ 914400 h 982312"/>
                <a:gd name="connsiteX1" fmla="*/ 571500 w 1143000"/>
                <a:gd name="connsiteY1" fmla="*/ 0 h 982312"/>
                <a:gd name="connsiteX2" fmla="*/ 1143000 w 1143000"/>
                <a:gd name="connsiteY2" fmla="*/ 914400 h 982312"/>
                <a:gd name="connsiteX3" fmla="*/ 0 w 1143000"/>
                <a:gd name="connsiteY3" fmla="*/ 914400 h 982312"/>
                <a:gd name="connsiteX0" fmla="*/ 0 w 1143000"/>
                <a:gd name="connsiteY0" fmla="*/ 914400 h 982312"/>
                <a:gd name="connsiteX1" fmla="*/ 571500 w 1143000"/>
                <a:gd name="connsiteY1" fmla="*/ 0 h 982312"/>
                <a:gd name="connsiteX2" fmla="*/ 1143000 w 1143000"/>
                <a:gd name="connsiteY2" fmla="*/ 914400 h 982312"/>
                <a:gd name="connsiteX3" fmla="*/ 0 w 1143000"/>
                <a:gd name="connsiteY3" fmla="*/ 914400 h 982312"/>
                <a:gd name="connsiteX0" fmla="*/ 0 w 1143000"/>
                <a:gd name="connsiteY0" fmla="*/ 914400 h 982312"/>
                <a:gd name="connsiteX1" fmla="*/ 571500 w 1143000"/>
                <a:gd name="connsiteY1" fmla="*/ 0 h 982312"/>
                <a:gd name="connsiteX2" fmla="*/ 1143000 w 1143000"/>
                <a:gd name="connsiteY2" fmla="*/ 914400 h 982312"/>
                <a:gd name="connsiteX3" fmla="*/ 0 w 1143000"/>
                <a:gd name="connsiteY3" fmla="*/ 914400 h 982312"/>
                <a:gd name="connsiteX0" fmla="*/ 0 w 1143000"/>
                <a:gd name="connsiteY0" fmla="*/ 914400 h 982312"/>
                <a:gd name="connsiteX1" fmla="*/ 571500 w 1143000"/>
                <a:gd name="connsiteY1" fmla="*/ 0 h 982312"/>
                <a:gd name="connsiteX2" fmla="*/ 1143000 w 1143000"/>
                <a:gd name="connsiteY2" fmla="*/ 914400 h 982312"/>
                <a:gd name="connsiteX3" fmla="*/ 0 w 1143000"/>
                <a:gd name="connsiteY3" fmla="*/ 914400 h 982312"/>
                <a:gd name="connsiteX0" fmla="*/ 0 w 1143000"/>
                <a:gd name="connsiteY0" fmla="*/ 914400 h 1017422"/>
                <a:gd name="connsiteX1" fmla="*/ 571500 w 1143000"/>
                <a:gd name="connsiteY1" fmla="*/ 0 h 1017422"/>
                <a:gd name="connsiteX2" fmla="*/ 1143000 w 1143000"/>
                <a:gd name="connsiteY2" fmla="*/ 914400 h 1017422"/>
                <a:gd name="connsiteX3" fmla="*/ 0 w 1143000"/>
                <a:gd name="connsiteY3" fmla="*/ 914400 h 1017422"/>
                <a:gd name="connsiteX0" fmla="*/ 0 w 1143000"/>
                <a:gd name="connsiteY0" fmla="*/ 914400 h 1036261"/>
                <a:gd name="connsiteX1" fmla="*/ 571500 w 1143000"/>
                <a:gd name="connsiteY1" fmla="*/ 0 h 1036261"/>
                <a:gd name="connsiteX2" fmla="*/ 1143000 w 1143000"/>
                <a:gd name="connsiteY2" fmla="*/ 914400 h 1036261"/>
                <a:gd name="connsiteX3" fmla="*/ 0 w 1143000"/>
                <a:gd name="connsiteY3" fmla="*/ 914400 h 1036261"/>
                <a:gd name="connsiteX0" fmla="*/ 0 w 1143000"/>
                <a:gd name="connsiteY0" fmla="*/ 914400 h 1036261"/>
                <a:gd name="connsiteX1" fmla="*/ 571500 w 1143000"/>
                <a:gd name="connsiteY1" fmla="*/ 0 h 1036261"/>
                <a:gd name="connsiteX2" fmla="*/ 1143000 w 1143000"/>
                <a:gd name="connsiteY2" fmla="*/ 914400 h 1036261"/>
                <a:gd name="connsiteX3" fmla="*/ 0 w 1143000"/>
                <a:gd name="connsiteY3" fmla="*/ 914400 h 1036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00" h="1036261">
                  <a:moveTo>
                    <a:pt x="0" y="914400"/>
                  </a:moveTo>
                  <a:cubicBezTo>
                    <a:pt x="38100" y="514350"/>
                    <a:pt x="219075" y="38100"/>
                    <a:pt x="571500" y="0"/>
                  </a:cubicBezTo>
                  <a:cubicBezTo>
                    <a:pt x="981075" y="85725"/>
                    <a:pt x="1171575" y="571500"/>
                    <a:pt x="1143000" y="914400"/>
                  </a:cubicBezTo>
                  <a:cubicBezTo>
                    <a:pt x="809625" y="1095375"/>
                    <a:pt x="400050" y="1057275"/>
                    <a:pt x="0" y="914400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919162" y="685801"/>
            <a:ext cx="7301664" cy="320074"/>
            <a:chOff x="1353299" y="4302363"/>
            <a:chExt cx="7301664" cy="320074"/>
          </a:xfrm>
          <a:solidFill>
            <a:schemeClr val="bg1">
              <a:alpha val="25000"/>
            </a:schemeClr>
          </a:solidFill>
        </p:grpSpPr>
        <p:sp>
          <p:nvSpPr>
            <p:cNvPr id="82" name="Round Single Corner Rectangle 9">
              <a:hlinkClick r:id="rId3" action="ppaction://hlinksldjump"/>
            </p:cNvPr>
            <p:cNvSpPr/>
            <p:nvPr/>
          </p:nvSpPr>
          <p:spPr>
            <a:xfrm flipH="1">
              <a:off x="1353299" y="4302363"/>
              <a:ext cx="1149207" cy="320070"/>
            </a:xfrm>
            <a:custGeom>
              <a:avLst/>
              <a:gdLst/>
              <a:ahLst/>
              <a:cxnLst/>
              <a:rect l="l" t="t" r="r" b="b"/>
              <a:pathLst>
                <a:path w="1149207" h="320070">
                  <a:moveTo>
                    <a:pt x="844404" y="0"/>
                  </a:moveTo>
                  <a:lnTo>
                    <a:pt x="0" y="0"/>
                  </a:lnTo>
                  <a:lnTo>
                    <a:pt x="0" y="320070"/>
                  </a:lnTo>
                  <a:lnTo>
                    <a:pt x="1149207" y="320070"/>
                  </a:lnTo>
                  <a:lnTo>
                    <a:pt x="1149207" y="304803"/>
                  </a:lnTo>
                  <a:cubicBezTo>
                    <a:pt x="1149207" y="136465"/>
                    <a:pt x="1012742" y="0"/>
                    <a:pt x="84440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hlinkClick r:id="rId7" action="ppaction://hlinksldjump"/>
            </p:cNvPr>
            <p:cNvSpPr/>
            <p:nvPr/>
          </p:nvSpPr>
          <p:spPr>
            <a:xfrm>
              <a:off x="2501703" y="4302368"/>
              <a:ext cx="1231294" cy="3200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hlinkClick r:id="rId6" action="ppaction://hlinksldjump"/>
            </p:cNvPr>
            <p:cNvSpPr/>
            <p:nvPr/>
          </p:nvSpPr>
          <p:spPr>
            <a:xfrm>
              <a:off x="3732194" y="4302365"/>
              <a:ext cx="1231294" cy="3200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hlinkClick r:id="rId5" action="ppaction://hlinksldjump"/>
            </p:cNvPr>
            <p:cNvSpPr/>
            <p:nvPr/>
          </p:nvSpPr>
          <p:spPr>
            <a:xfrm>
              <a:off x="4962685" y="4302366"/>
              <a:ext cx="1231294" cy="3200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6193176" y="4302367"/>
              <a:ext cx="1231294" cy="3200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hlinkClick r:id="rId4" action="ppaction://hlinksldjump"/>
            </p:cNvPr>
            <p:cNvSpPr/>
            <p:nvPr/>
          </p:nvSpPr>
          <p:spPr>
            <a:xfrm>
              <a:off x="7423669" y="4302364"/>
              <a:ext cx="1231294" cy="3200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8" name="Rectangle 87"/>
          <p:cNvSpPr/>
          <p:nvPr/>
        </p:nvSpPr>
        <p:spPr>
          <a:xfrm>
            <a:off x="5763828" y="685806"/>
            <a:ext cx="1233287" cy="838199"/>
          </a:xfrm>
          <a:prstGeom prst="rect">
            <a:avLst/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107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14:switch dir="r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342900" y="304800"/>
            <a:ext cx="8458200" cy="6248400"/>
            <a:chOff x="342900" y="304800"/>
            <a:chExt cx="8458200" cy="6248400"/>
          </a:xfrm>
        </p:grpSpPr>
        <p:sp>
          <p:nvSpPr>
            <p:cNvPr id="26" name="Rounded Rectangle 25"/>
            <p:cNvSpPr/>
            <p:nvPr/>
          </p:nvSpPr>
          <p:spPr>
            <a:xfrm>
              <a:off x="342900" y="304800"/>
              <a:ext cx="8458200" cy="6248400"/>
            </a:xfrm>
            <a:prstGeom prst="roundRect">
              <a:avLst>
                <a:gd name="adj" fmla="val 9960"/>
              </a:avLst>
            </a:prstGeom>
            <a:gradFill flip="none" rotWithShape="1">
              <a:gsLst>
                <a:gs pos="0">
                  <a:schemeClr val="bg1">
                    <a:alpha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ounded Rectangle 6"/>
            <p:cNvSpPr/>
            <p:nvPr/>
          </p:nvSpPr>
          <p:spPr>
            <a:xfrm>
              <a:off x="342900" y="4953000"/>
              <a:ext cx="8458200" cy="1600200"/>
            </a:xfrm>
            <a:custGeom>
              <a:avLst/>
              <a:gdLst/>
              <a:ahLst/>
              <a:cxnLst/>
              <a:rect l="l" t="t" r="r" b="b"/>
              <a:pathLst>
                <a:path w="8458200" h="1600200">
                  <a:moveTo>
                    <a:pt x="0" y="0"/>
                  </a:moveTo>
                  <a:lnTo>
                    <a:pt x="8458200" y="0"/>
                  </a:lnTo>
                  <a:lnTo>
                    <a:pt x="8458200" y="977859"/>
                  </a:lnTo>
                  <a:cubicBezTo>
                    <a:pt x="8458200" y="1321568"/>
                    <a:pt x="8179568" y="1600200"/>
                    <a:pt x="7835859" y="1600200"/>
                  </a:cubicBezTo>
                  <a:lnTo>
                    <a:pt x="622341" y="1600200"/>
                  </a:lnTo>
                  <a:cubicBezTo>
                    <a:pt x="278632" y="1600200"/>
                    <a:pt x="0" y="1321568"/>
                    <a:pt x="0" y="977859"/>
                  </a:cubicBezTo>
                  <a:close/>
                </a:path>
              </a:pathLst>
            </a:custGeom>
            <a:gradFill>
              <a:gsLst>
                <a:gs pos="0">
                  <a:schemeClr val="accent5">
                    <a:lumMod val="60000"/>
                    <a:lumOff val="40000"/>
                    <a:alpha val="50000"/>
                  </a:schemeClr>
                </a:gs>
                <a:gs pos="90000">
                  <a:schemeClr val="accent5">
                    <a:lumMod val="60000"/>
                    <a:lumOff val="40000"/>
                    <a:alpha val="25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ounded Rectangle 6"/>
            <p:cNvSpPr/>
            <p:nvPr/>
          </p:nvSpPr>
          <p:spPr>
            <a:xfrm rot="10800000">
              <a:off x="342900" y="304801"/>
              <a:ext cx="8458200" cy="1600200"/>
            </a:xfrm>
            <a:custGeom>
              <a:avLst/>
              <a:gdLst/>
              <a:ahLst/>
              <a:cxnLst/>
              <a:rect l="l" t="t" r="r" b="b"/>
              <a:pathLst>
                <a:path w="8458200" h="1600200">
                  <a:moveTo>
                    <a:pt x="0" y="0"/>
                  </a:moveTo>
                  <a:lnTo>
                    <a:pt x="8458200" y="0"/>
                  </a:lnTo>
                  <a:lnTo>
                    <a:pt x="8458200" y="977859"/>
                  </a:lnTo>
                  <a:cubicBezTo>
                    <a:pt x="8458200" y="1321568"/>
                    <a:pt x="8179568" y="1600200"/>
                    <a:pt x="7835859" y="1600200"/>
                  </a:cubicBezTo>
                  <a:lnTo>
                    <a:pt x="622341" y="1600200"/>
                  </a:lnTo>
                  <a:cubicBezTo>
                    <a:pt x="278632" y="1600200"/>
                    <a:pt x="0" y="1321568"/>
                    <a:pt x="0" y="977859"/>
                  </a:cubicBezTo>
                  <a:close/>
                </a:path>
              </a:pathLst>
            </a:custGeom>
            <a:gradFill>
              <a:gsLst>
                <a:gs pos="0">
                  <a:schemeClr val="tx1"/>
                </a:gs>
                <a:gs pos="90000">
                  <a:schemeClr val="tx1">
                    <a:alpha val="75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3429000" y="5325258"/>
            <a:ext cx="2667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Poieana</a:t>
            </a: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Cosmin</a:t>
            </a:r>
            <a:endParaRPr lang="en-US" sz="28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sz="2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Costin</a:t>
            </a: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Șerban</a:t>
            </a:r>
            <a:endParaRPr lang="en-US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847190" y="4645343"/>
            <a:ext cx="15240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dirty="0">
                <a:solidFill>
                  <a:schemeClr val="tx1">
                    <a:lumMod val="50000"/>
                    <a:lumOff val="50000"/>
                  </a:schemeClr>
                </a:solidFill>
                <a:latin typeface="Forte" pitchFamily="66" charset="0"/>
                <a:ea typeface="Adobe Kaiti Std R" pitchFamily="18" charset="-128"/>
              </a:rPr>
              <a:t>5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919162" y="2169855"/>
            <a:ext cx="731043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dirty="0" smtClean="0"/>
              <a:t>    </a:t>
            </a:r>
            <a:r>
              <a:rPr lang="ro-RO" sz="2000" dirty="0" smtClean="0"/>
              <a:t>Genele </a:t>
            </a:r>
            <a:r>
              <a:rPr lang="ro-RO" sz="2000" dirty="0"/>
              <a:t>noastre sunt surprinzator de asemanatoare cu cele ale altor forme de viata. Spre exemplu, acestea sunt asemanatoare in proportie de 98% cu cele ale cimpanzeilor, 90% cu cele ale soarecilor, 85% cu cele ale pestelui zebra, 21% cu cele ale viermilor si 7% cu cele ale bacteriilor inferioare.</a:t>
            </a:r>
            <a:endParaRPr lang="en-US" sz="2000" dirty="0"/>
          </a:p>
          <a:p>
            <a:pPr lvl="0"/>
            <a:r>
              <a:rPr lang="en-US" sz="2000" dirty="0" smtClean="0"/>
              <a:t>    </a:t>
            </a:r>
            <a:r>
              <a:rPr lang="ro-RO" sz="2000" dirty="0" smtClean="0"/>
              <a:t>Mai </a:t>
            </a:r>
            <a:r>
              <a:rPr lang="ro-RO" sz="2000" dirty="0"/>
              <a:t>putin de 2% din ADN contine informatii esentiale pentru formarea proteinelor. Restul este o serie de secvente ce par sa nu ajute la nimic.</a:t>
            </a:r>
            <a:endParaRPr lang="en-US" sz="2000" dirty="0"/>
          </a:p>
        </p:txBody>
      </p:sp>
      <p:grpSp>
        <p:nvGrpSpPr>
          <p:cNvPr id="58" name="Group 57"/>
          <p:cNvGrpSpPr/>
          <p:nvPr/>
        </p:nvGrpSpPr>
        <p:grpSpPr>
          <a:xfrm>
            <a:off x="919162" y="533400"/>
            <a:ext cx="7310438" cy="1107996"/>
            <a:chOff x="919162" y="533400"/>
            <a:chExt cx="7310438" cy="1107996"/>
          </a:xfrm>
        </p:grpSpPr>
        <p:sp>
          <p:nvSpPr>
            <p:cNvPr id="59" name="Rectangle 58"/>
            <p:cNvSpPr/>
            <p:nvPr/>
          </p:nvSpPr>
          <p:spPr>
            <a:xfrm>
              <a:off x="2068369" y="685801"/>
              <a:ext cx="1231294" cy="838199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530956" y="685801"/>
              <a:ext cx="1231294" cy="838199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3299663" y="685801"/>
              <a:ext cx="1231294" cy="838199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993543" y="685801"/>
              <a:ext cx="1231294" cy="838199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5762250" y="685801"/>
              <a:ext cx="1231294" cy="838199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9" name="Group 68"/>
            <p:cNvGrpSpPr/>
            <p:nvPr/>
          </p:nvGrpSpPr>
          <p:grpSpPr>
            <a:xfrm>
              <a:off x="919162" y="685801"/>
              <a:ext cx="1149207" cy="838199"/>
              <a:chOff x="919162" y="685801"/>
              <a:chExt cx="1149207" cy="838199"/>
            </a:xfrm>
          </p:grpSpPr>
          <p:sp>
            <p:nvSpPr>
              <p:cNvPr id="75" name="Round Single Corner Rectangle 74">
                <a:hlinkClick r:id="rId3" action="ppaction://hlinksldjump"/>
              </p:cNvPr>
              <p:cNvSpPr/>
              <p:nvPr/>
            </p:nvSpPr>
            <p:spPr>
              <a:xfrm flipH="1">
                <a:off x="919162" y="685801"/>
                <a:ext cx="1149207" cy="838199"/>
              </a:xfrm>
              <a:prstGeom prst="round1Rect">
                <a:avLst>
                  <a:gd name="adj" fmla="val 35577"/>
                </a:avLst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ounded Rectangle 22">
                <a:hlinkClick r:id="rId3" action="ppaction://hlinksldjump"/>
              </p:cNvPr>
              <p:cNvSpPr/>
              <p:nvPr/>
            </p:nvSpPr>
            <p:spPr>
              <a:xfrm>
                <a:off x="1118806" y="751857"/>
                <a:ext cx="749918" cy="706085"/>
              </a:xfrm>
              <a:custGeom>
                <a:avLst/>
                <a:gdLst/>
                <a:ahLst/>
                <a:cxnLst/>
                <a:rect l="l" t="t" r="r" b="b"/>
                <a:pathLst>
                  <a:path w="1415212" h="1332492">
                    <a:moveTo>
                      <a:pt x="674269" y="927"/>
                    </a:moveTo>
                    <a:cubicBezTo>
                      <a:pt x="749800" y="7037"/>
                      <a:pt x="1253956" y="383323"/>
                      <a:pt x="1415212" y="632031"/>
                    </a:cubicBezTo>
                    <a:lnTo>
                      <a:pt x="1202719" y="655666"/>
                    </a:lnTo>
                    <a:lnTo>
                      <a:pt x="1202719" y="1167389"/>
                    </a:lnTo>
                    <a:cubicBezTo>
                      <a:pt x="1202719" y="1258573"/>
                      <a:pt x="1128800" y="1332492"/>
                      <a:pt x="1037616" y="1332492"/>
                    </a:cubicBezTo>
                    <a:lnTo>
                      <a:pt x="377222" y="1332492"/>
                    </a:lnTo>
                    <a:cubicBezTo>
                      <a:pt x="286038" y="1332492"/>
                      <a:pt x="212119" y="1258573"/>
                      <a:pt x="212119" y="1167389"/>
                    </a:cubicBezTo>
                    <a:lnTo>
                      <a:pt x="212119" y="659286"/>
                    </a:lnTo>
                    <a:cubicBezTo>
                      <a:pt x="140597" y="655768"/>
                      <a:pt x="69869" y="647979"/>
                      <a:pt x="0" y="638814"/>
                    </a:cubicBezTo>
                    <a:cubicBezTo>
                      <a:pt x="142206" y="471501"/>
                      <a:pt x="513013" y="-24280"/>
                      <a:pt x="674269" y="92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0" name="TextBox 69"/>
            <p:cNvSpPr txBox="1"/>
            <p:nvPr/>
          </p:nvSpPr>
          <p:spPr>
            <a:xfrm>
              <a:off x="6998306" y="533400"/>
              <a:ext cx="1231294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dirty="0" smtClean="0">
                  <a:solidFill>
                    <a:schemeClr val="bg1"/>
                  </a:solidFill>
                  <a:latin typeface="Bauhaus 93" pitchFamily="82" charset="0"/>
                </a:rPr>
                <a:t>5</a:t>
              </a:r>
              <a:endParaRPr lang="en-US" sz="6600" dirty="0">
                <a:solidFill>
                  <a:schemeClr val="bg1"/>
                </a:solidFill>
                <a:latin typeface="Bauhaus 93" pitchFamily="82" charset="0"/>
              </a:endParaRPr>
            </a:p>
          </p:txBody>
        </p:sp>
        <p:sp>
          <p:nvSpPr>
            <p:cNvPr id="71" name="TextBox 70">
              <a:hlinkClick r:id="rId4" action="ppaction://hlinksldjump"/>
            </p:cNvPr>
            <p:cNvSpPr txBox="1"/>
            <p:nvPr/>
          </p:nvSpPr>
          <p:spPr>
            <a:xfrm>
              <a:off x="5765821" y="533400"/>
              <a:ext cx="1231294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dirty="0" smtClean="0">
                  <a:solidFill>
                    <a:schemeClr val="bg1"/>
                  </a:solidFill>
                  <a:latin typeface="Bauhaus 93" pitchFamily="82" charset="0"/>
                </a:rPr>
                <a:t>4</a:t>
              </a:r>
              <a:endParaRPr lang="en-US" sz="6600" dirty="0">
                <a:solidFill>
                  <a:schemeClr val="bg1"/>
                </a:solidFill>
                <a:latin typeface="Bauhaus 93" pitchFamily="82" charset="0"/>
              </a:endParaRPr>
            </a:p>
          </p:txBody>
        </p:sp>
        <p:sp>
          <p:nvSpPr>
            <p:cNvPr id="72" name="TextBox 71">
              <a:hlinkClick r:id="rId5" action="ppaction://hlinksldjump"/>
            </p:cNvPr>
            <p:cNvSpPr txBox="1"/>
            <p:nvPr/>
          </p:nvSpPr>
          <p:spPr>
            <a:xfrm>
              <a:off x="4533337" y="533400"/>
              <a:ext cx="1231294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dirty="0" smtClean="0">
                  <a:solidFill>
                    <a:schemeClr val="bg1"/>
                  </a:solidFill>
                  <a:latin typeface="Bauhaus 93" pitchFamily="82" charset="0"/>
                </a:rPr>
                <a:t>3</a:t>
              </a:r>
              <a:endParaRPr lang="en-US" sz="6600" dirty="0">
                <a:solidFill>
                  <a:schemeClr val="bg1"/>
                </a:solidFill>
                <a:latin typeface="Bauhaus 93" pitchFamily="82" charset="0"/>
              </a:endParaRPr>
            </a:p>
          </p:txBody>
        </p:sp>
        <p:sp>
          <p:nvSpPr>
            <p:cNvPr id="73" name="TextBox 72">
              <a:hlinkClick r:id="rId6" action="ppaction://hlinksldjump"/>
            </p:cNvPr>
            <p:cNvSpPr txBox="1"/>
            <p:nvPr/>
          </p:nvSpPr>
          <p:spPr>
            <a:xfrm>
              <a:off x="3300853" y="533400"/>
              <a:ext cx="1231294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dirty="0" smtClean="0">
                  <a:solidFill>
                    <a:schemeClr val="bg1"/>
                  </a:solidFill>
                  <a:latin typeface="Bauhaus 93" pitchFamily="82" charset="0"/>
                </a:rPr>
                <a:t>2</a:t>
              </a:r>
              <a:endParaRPr lang="en-US" sz="6600" dirty="0">
                <a:solidFill>
                  <a:schemeClr val="bg1"/>
                </a:solidFill>
                <a:latin typeface="Bauhaus 93" pitchFamily="82" charset="0"/>
              </a:endParaRPr>
            </a:p>
          </p:txBody>
        </p:sp>
        <p:sp>
          <p:nvSpPr>
            <p:cNvPr id="74" name="TextBox 73">
              <a:hlinkClick r:id="rId7" action="ppaction://hlinksldjump"/>
            </p:cNvPr>
            <p:cNvSpPr txBox="1"/>
            <p:nvPr/>
          </p:nvSpPr>
          <p:spPr>
            <a:xfrm>
              <a:off x="2068369" y="533400"/>
              <a:ext cx="1231294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dirty="0">
                  <a:solidFill>
                    <a:schemeClr val="bg1"/>
                  </a:solidFill>
                  <a:latin typeface="Bauhaus 93" pitchFamily="82" charset="0"/>
                </a:rPr>
                <a:t>1</a:t>
              </a:r>
            </a:p>
          </p:txBody>
        </p:sp>
      </p:grpSp>
      <p:sp>
        <p:nvSpPr>
          <p:cNvPr id="78" name="Isosceles Triangle 35">
            <a:hlinkClick r:id="" action="ppaction://hlinkshowjump?jump=previousslide"/>
          </p:cNvPr>
          <p:cNvSpPr/>
          <p:nvPr/>
        </p:nvSpPr>
        <p:spPr>
          <a:xfrm rot="16200000">
            <a:off x="815974" y="5459413"/>
            <a:ext cx="892176" cy="685800"/>
          </a:xfrm>
          <a:custGeom>
            <a:avLst/>
            <a:gdLst>
              <a:gd name="connsiteX0" fmla="*/ 0 w 1143000"/>
              <a:gd name="connsiteY0" fmla="*/ 914400 h 914400"/>
              <a:gd name="connsiteX1" fmla="*/ 571500 w 1143000"/>
              <a:gd name="connsiteY1" fmla="*/ 0 h 914400"/>
              <a:gd name="connsiteX2" fmla="*/ 1143000 w 1143000"/>
              <a:gd name="connsiteY2" fmla="*/ 914400 h 914400"/>
              <a:gd name="connsiteX3" fmla="*/ 0 w 1143000"/>
              <a:gd name="connsiteY3" fmla="*/ 914400 h 914400"/>
              <a:gd name="connsiteX0" fmla="*/ 0 w 1143000"/>
              <a:gd name="connsiteY0" fmla="*/ 914400 h 914400"/>
              <a:gd name="connsiteX1" fmla="*/ 571500 w 1143000"/>
              <a:gd name="connsiteY1" fmla="*/ 0 h 914400"/>
              <a:gd name="connsiteX2" fmla="*/ 1143000 w 1143000"/>
              <a:gd name="connsiteY2" fmla="*/ 914400 h 914400"/>
              <a:gd name="connsiteX3" fmla="*/ 0 w 1143000"/>
              <a:gd name="connsiteY3" fmla="*/ 914400 h 914400"/>
              <a:gd name="connsiteX0" fmla="*/ 0 w 1143000"/>
              <a:gd name="connsiteY0" fmla="*/ 914400 h 914400"/>
              <a:gd name="connsiteX1" fmla="*/ 571500 w 1143000"/>
              <a:gd name="connsiteY1" fmla="*/ 0 h 914400"/>
              <a:gd name="connsiteX2" fmla="*/ 1143000 w 1143000"/>
              <a:gd name="connsiteY2" fmla="*/ 914400 h 914400"/>
              <a:gd name="connsiteX3" fmla="*/ 0 w 1143000"/>
              <a:gd name="connsiteY3" fmla="*/ 914400 h 914400"/>
              <a:gd name="connsiteX0" fmla="*/ 0 w 1143000"/>
              <a:gd name="connsiteY0" fmla="*/ 914400 h 914400"/>
              <a:gd name="connsiteX1" fmla="*/ 571500 w 1143000"/>
              <a:gd name="connsiteY1" fmla="*/ 0 h 914400"/>
              <a:gd name="connsiteX2" fmla="*/ 1143000 w 1143000"/>
              <a:gd name="connsiteY2" fmla="*/ 914400 h 914400"/>
              <a:gd name="connsiteX3" fmla="*/ 0 w 1143000"/>
              <a:gd name="connsiteY3" fmla="*/ 914400 h 914400"/>
              <a:gd name="connsiteX0" fmla="*/ 0 w 1143000"/>
              <a:gd name="connsiteY0" fmla="*/ 914400 h 956733"/>
              <a:gd name="connsiteX1" fmla="*/ 571500 w 1143000"/>
              <a:gd name="connsiteY1" fmla="*/ 0 h 956733"/>
              <a:gd name="connsiteX2" fmla="*/ 1143000 w 1143000"/>
              <a:gd name="connsiteY2" fmla="*/ 914400 h 956733"/>
              <a:gd name="connsiteX3" fmla="*/ 0 w 1143000"/>
              <a:gd name="connsiteY3" fmla="*/ 914400 h 956733"/>
              <a:gd name="connsiteX0" fmla="*/ 0 w 1143000"/>
              <a:gd name="connsiteY0" fmla="*/ 914400 h 982312"/>
              <a:gd name="connsiteX1" fmla="*/ 571500 w 1143000"/>
              <a:gd name="connsiteY1" fmla="*/ 0 h 982312"/>
              <a:gd name="connsiteX2" fmla="*/ 1143000 w 1143000"/>
              <a:gd name="connsiteY2" fmla="*/ 914400 h 982312"/>
              <a:gd name="connsiteX3" fmla="*/ 0 w 1143000"/>
              <a:gd name="connsiteY3" fmla="*/ 914400 h 982312"/>
              <a:gd name="connsiteX0" fmla="*/ 0 w 1143000"/>
              <a:gd name="connsiteY0" fmla="*/ 914400 h 982312"/>
              <a:gd name="connsiteX1" fmla="*/ 571500 w 1143000"/>
              <a:gd name="connsiteY1" fmla="*/ 0 h 982312"/>
              <a:gd name="connsiteX2" fmla="*/ 1143000 w 1143000"/>
              <a:gd name="connsiteY2" fmla="*/ 914400 h 982312"/>
              <a:gd name="connsiteX3" fmla="*/ 0 w 1143000"/>
              <a:gd name="connsiteY3" fmla="*/ 914400 h 982312"/>
              <a:gd name="connsiteX0" fmla="*/ 0 w 1143000"/>
              <a:gd name="connsiteY0" fmla="*/ 914400 h 982312"/>
              <a:gd name="connsiteX1" fmla="*/ 571500 w 1143000"/>
              <a:gd name="connsiteY1" fmla="*/ 0 h 982312"/>
              <a:gd name="connsiteX2" fmla="*/ 1143000 w 1143000"/>
              <a:gd name="connsiteY2" fmla="*/ 914400 h 982312"/>
              <a:gd name="connsiteX3" fmla="*/ 0 w 1143000"/>
              <a:gd name="connsiteY3" fmla="*/ 914400 h 982312"/>
              <a:gd name="connsiteX0" fmla="*/ 0 w 1143000"/>
              <a:gd name="connsiteY0" fmla="*/ 914400 h 982312"/>
              <a:gd name="connsiteX1" fmla="*/ 571500 w 1143000"/>
              <a:gd name="connsiteY1" fmla="*/ 0 h 982312"/>
              <a:gd name="connsiteX2" fmla="*/ 1143000 w 1143000"/>
              <a:gd name="connsiteY2" fmla="*/ 914400 h 982312"/>
              <a:gd name="connsiteX3" fmla="*/ 0 w 1143000"/>
              <a:gd name="connsiteY3" fmla="*/ 914400 h 982312"/>
              <a:gd name="connsiteX0" fmla="*/ 0 w 1143000"/>
              <a:gd name="connsiteY0" fmla="*/ 914400 h 982312"/>
              <a:gd name="connsiteX1" fmla="*/ 571500 w 1143000"/>
              <a:gd name="connsiteY1" fmla="*/ 0 h 982312"/>
              <a:gd name="connsiteX2" fmla="*/ 1143000 w 1143000"/>
              <a:gd name="connsiteY2" fmla="*/ 914400 h 982312"/>
              <a:gd name="connsiteX3" fmla="*/ 0 w 1143000"/>
              <a:gd name="connsiteY3" fmla="*/ 914400 h 982312"/>
              <a:gd name="connsiteX0" fmla="*/ 0 w 1143000"/>
              <a:gd name="connsiteY0" fmla="*/ 914400 h 1017422"/>
              <a:gd name="connsiteX1" fmla="*/ 571500 w 1143000"/>
              <a:gd name="connsiteY1" fmla="*/ 0 h 1017422"/>
              <a:gd name="connsiteX2" fmla="*/ 1143000 w 1143000"/>
              <a:gd name="connsiteY2" fmla="*/ 914400 h 1017422"/>
              <a:gd name="connsiteX3" fmla="*/ 0 w 1143000"/>
              <a:gd name="connsiteY3" fmla="*/ 914400 h 1017422"/>
              <a:gd name="connsiteX0" fmla="*/ 0 w 1143000"/>
              <a:gd name="connsiteY0" fmla="*/ 914400 h 1036261"/>
              <a:gd name="connsiteX1" fmla="*/ 571500 w 1143000"/>
              <a:gd name="connsiteY1" fmla="*/ 0 h 1036261"/>
              <a:gd name="connsiteX2" fmla="*/ 1143000 w 1143000"/>
              <a:gd name="connsiteY2" fmla="*/ 914400 h 1036261"/>
              <a:gd name="connsiteX3" fmla="*/ 0 w 1143000"/>
              <a:gd name="connsiteY3" fmla="*/ 914400 h 1036261"/>
              <a:gd name="connsiteX0" fmla="*/ 0 w 1143000"/>
              <a:gd name="connsiteY0" fmla="*/ 914400 h 1036261"/>
              <a:gd name="connsiteX1" fmla="*/ 571500 w 1143000"/>
              <a:gd name="connsiteY1" fmla="*/ 0 h 1036261"/>
              <a:gd name="connsiteX2" fmla="*/ 1143000 w 1143000"/>
              <a:gd name="connsiteY2" fmla="*/ 914400 h 1036261"/>
              <a:gd name="connsiteX3" fmla="*/ 0 w 1143000"/>
              <a:gd name="connsiteY3" fmla="*/ 914400 h 1036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3000" h="1036261">
                <a:moveTo>
                  <a:pt x="0" y="914400"/>
                </a:moveTo>
                <a:cubicBezTo>
                  <a:pt x="38100" y="514350"/>
                  <a:pt x="219075" y="38100"/>
                  <a:pt x="571500" y="0"/>
                </a:cubicBezTo>
                <a:cubicBezTo>
                  <a:pt x="981075" y="85725"/>
                  <a:pt x="1171575" y="571500"/>
                  <a:pt x="1143000" y="914400"/>
                </a:cubicBezTo>
                <a:cubicBezTo>
                  <a:pt x="809625" y="1095375"/>
                  <a:pt x="400050" y="1057275"/>
                  <a:pt x="0" y="91440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1" name="Group 80"/>
          <p:cNvGrpSpPr/>
          <p:nvPr/>
        </p:nvGrpSpPr>
        <p:grpSpPr>
          <a:xfrm>
            <a:off x="919162" y="685801"/>
            <a:ext cx="7301664" cy="320074"/>
            <a:chOff x="1353299" y="4302363"/>
            <a:chExt cx="7301664" cy="320074"/>
          </a:xfrm>
          <a:solidFill>
            <a:schemeClr val="bg1">
              <a:alpha val="25000"/>
            </a:schemeClr>
          </a:solidFill>
        </p:grpSpPr>
        <p:sp>
          <p:nvSpPr>
            <p:cNvPr id="82" name="Round Single Corner Rectangle 9">
              <a:hlinkClick r:id="rId3" action="ppaction://hlinksldjump"/>
            </p:cNvPr>
            <p:cNvSpPr/>
            <p:nvPr/>
          </p:nvSpPr>
          <p:spPr>
            <a:xfrm flipH="1">
              <a:off x="1353299" y="4302363"/>
              <a:ext cx="1149207" cy="320070"/>
            </a:xfrm>
            <a:custGeom>
              <a:avLst/>
              <a:gdLst/>
              <a:ahLst/>
              <a:cxnLst/>
              <a:rect l="l" t="t" r="r" b="b"/>
              <a:pathLst>
                <a:path w="1149207" h="320070">
                  <a:moveTo>
                    <a:pt x="844404" y="0"/>
                  </a:moveTo>
                  <a:lnTo>
                    <a:pt x="0" y="0"/>
                  </a:lnTo>
                  <a:lnTo>
                    <a:pt x="0" y="320070"/>
                  </a:lnTo>
                  <a:lnTo>
                    <a:pt x="1149207" y="320070"/>
                  </a:lnTo>
                  <a:lnTo>
                    <a:pt x="1149207" y="304803"/>
                  </a:lnTo>
                  <a:cubicBezTo>
                    <a:pt x="1149207" y="136465"/>
                    <a:pt x="1012742" y="0"/>
                    <a:pt x="84440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hlinkClick r:id="rId7" action="ppaction://hlinksldjump"/>
            </p:cNvPr>
            <p:cNvSpPr/>
            <p:nvPr/>
          </p:nvSpPr>
          <p:spPr>
            <a:xfrm>
              <a:off x="2501703" y="4302368"/>
              <a:ext cx="1231294" cy="3200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hlinkClick r:id="rId6" action="ppaction://hlinksldjump"/>
            </p:cNvPr>
            <p:cNvSpPr/>
            <p:nvPr/>
          </p:nvSpPr>
          <p:spPr>
            <a:xfrm>
              <a:off x="3732194" y="4302365"/>
              <a:ext cx="1231294" cy="3200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hlinkClick r:id="rId5" action="ppaction://hlinksldjump"/>
            </p:cNvPr>
            <p:cNvSpPr/>
            <p:nvPr/>
          </p:nvSpPr>
          <p:spPr>
            <a:xfrm>
              <a:off x="4962685" y="4302366"/>
              <a:ext cx="1231294" cy="3200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hlinkClick r:id="rId4" action="ppaction://hlinksldjump"/>
            </p:cNvPr>
            <p:cNvSpPr/>
            <p:nvPr/>
          </p:nvSpPr>
          <p:spPr>
            <a:xfrm>
              <a:off x="6193176" y="4302367"/>
              <a:ext cx="1231294" cy="3200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7423669" y="4302364"/>
              <a:ext cx="1231294" cy="3200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8" name="Rectangle 87"/>
          <p:cNvSpPr/>
          <p:nvPr/>
        </p:nvSpPr>
        <p:spPr>
          <a:xfrm>
            <a:off x="6998306" y="685801"/>
            <a:ext cx="1233287" cy="838199"/>
          </a:xfrm>
          <a:prstGeom prst="rect">
            <a:avLst/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107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14:switch dir="r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495800" y="609600"/>
            <a:ext cx="3810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geneplanet.com</a:t>
            </a:r>
          </a:p>
          <a:p>
            <a:r>
              <a:rPr lang="en-US" sz="4000" dirty="0">
                <a:solidFill>
                  <a:schemeClr val="bg1"/>
                </a:solidFill>
              </a:rPr>
              <a:t>seplessons.org</a:t>
            </a:r>
          </a:p>
        </p:txBody>
      </p:sp>
    </p:spTree>
    <p:extLst>
      <p:ext uri="{BB962C8B-B14F-4D97-AF65-F5344CB8AC3E}">
        <p14:creationId xmlns:p14="http://schemas.microsoft.com/office/powerpoint/2010/main" val="260021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441</Words>
  <Application>Microsoft Office PowerPoint</Application>
  <PresentationFormat>On-screen Show (4:3)</PresentationFormat>
  <Paragraphs>59</Paragraphs>
  <Slides>7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cmiN</dc:creator>
  <cp:lastModifiedBy>Cosmin Poieana</cp:lastModifiedBy>
  <cp:revision>56</cp:revision>
  <dcterms:created xsi:type="dcterms:W3CDTF">2006-08-16T00:00:00Z</dcterms:created>
  <dcterms:modified xsi:type="dcterms:W3CDTF">2011-12-05T21:05:21Z</dcterms:modified>
</cp:coreProperties>
</file>