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54051"/>
            <a:ext cx="8689976" cy="1287623"/>
          </a:xfrm>
        </p:spPr>
        <p:txBody>
          <a:bodyPr/>
          <a:lstStyle/>
          <a:p>
            <a:r>
              <a:rPr lang="en-US" dirty="0"/>
              <a:t>ARGUS - THE OMNISCIENT 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8343" y="3158489"/>
            <a:ext cx="2165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Cosmin</a:t>
            </a:r>
            <a:r>
              <a:rPr lang="ro-RO" sz="4400" dirty="0" smtClean="0"/>
              <a:t> </a:t>
            </a:r>
            <a:r>
              <a:rPr lang="en-US" sz="4400" dirty="0" err="1" smtClean="0"/>
              <a:t>Poiean</a:t>
            </a:r>
            <a:r>
              <a:rPr lang="ro-RO" sz="4400" dirty="0" smtClean="0"/>
              <a:t>ă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138466" y="3681710"/>
            <a:ext cx="3433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Co-Founder @ </a:t>
            </a:r>
            <a:r>
              <a:rPr lang="en-US" sz="2400" dirty="0" err="1" smtClean="0"/>
              <a:t>RoPython</a:t>
            </a:r>
            <a:endParaRPr lang="en-US" sz="2400" dirty="0" smtClean="0"/>
          </a:p>
          <a:p>
            <a:r>
              <a:rPr lang="en-US" sz="2400" dirty="0" smtClean="0"/>
              <a:t>Employee    @ </a:t>
            </a:r>
            <a:r>
              <a:rPr lang="en-US" sz="2400" dirty="0" err="1" smtClean="0"/>
              <a:t>Cloudbase</a:t>
            </a:r>
            <a:endParaRPr lang="en-US" sz="2400" dirty="0"/>
          </a:p>
          <a:p>
            <a:r>
              <a:rPr lang="en-US" sz="2400" dirty="0" smtClean="0"/>
              <a:t>Student       @ UAIC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108343" y="4481929"/>
            <a:ext cx="374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cmin@ropython.org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Contents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 smtClean="0"/>
              <a:t>1. Clouds</a:t>
            </a:r>
          </a:p>
          <a:p>
            <a:pPr marL="0" indent="0">
              <a:buNone/>
            </a:pPr>
            <a:r>
              <a:rPr lang="en-US" sz="2400" cap="none" dirty="0" smtClean="0"/>
              <a:t>2. </a:t>
            </a:r>
            <a:r>
              <a:rPr lang="en-US" sz="2400" cap="none" dirty="0" err="1" smtClean="0"/>
              <a:t>Cloudbase-Init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3. </a:t>
            </a:r>
            <a:r>
              <a:rPr lang="en-US" sz="2400" cap="none" dirty="0"/>
              <a:t>Testing </a:t>
            </a:r>
            <a:r>
              <a:rPr lang="en-US" sz="2400" cap="none" dirty="0" err="1" smtClean="0"/>
              <a:t>Cloudbase-Init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4. Argus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5. Components</a:t>
            </a:r>
          </a:p>
          <a:p>
            <a:pPr marL="0" indent="0">
              <a:buNone/>
            </a:pPr>
            <a:r>
              <a:rPr lang="en-US" sz="2400" cap="none" dirty="0" smtClean="0"/>
              <a:t>6. </a:t>
            </a:r>
            <a:r>
              <a:rPr lang="en-US" sz="2400" cap="none" dirty="0"/>
              <a:t>Relationship between </a:t>
            </a:r>
            <a:r>
              <a:rPr lang="en-US" sz="2400" cap="none" dirty="0" smtClean="0"/>
              <a:t>components</a:t>
            </a:r>
          </a:p>
          <a:p>
            <a:pPr marL="0" indent="0">
              <a:buNone/>
            </a:pPr>
            <a:r>
              <a:rPr lang="en-US" sz="2400" cap="none" dirty="0" smtClean="0"/>
              <a:t>7. Advanced concepts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8. </a:t>
            </a:r>
            <a:r>
              <a:rPr lang="en-US" sz="2400" cap="none" dirty="0"/>
              <a:t>Argus </a:t>
            </a:r>
            <a:r>
              <a:rPr lang="en-US" sz="2400" cap="none" dirty="0" smtClean="0"/>
              <a:t>configuration file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 smtClean="0"/>
              <a:t>9. Create a comprehensive test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315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Clouds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Cloud computing</a:t>
            </a:r>
          </a:p>
          <a:p>
            <a:pPr>
              <a:buFontTx/>
              <a:buChar char="-"/>
            </a:pPr>
            <a:r>
              <a:rPr lang="en-US" sz="2400" cap="none" dirty="0" err="1" smtClean="0">
                <a:solidFill>
                  <a:srgbClr val="C00000"/>
                </a:solidFill>
              </a:rPr>
              <a:t>I</a:t>
            </a:r>
            <a:r>
              <a:rPr lang="en-US" sz="2400" cap="none" dirty="0" err="1" smtClean="0"/>
              <a:t>nternet</a:t>
            </a:r>
            <a:r>
              <a:rPr lang="en-US" sz="2400" cap="none" dirty="0" err="1" smtClean="0">
                <a:solidFill>
                  <a:srgbClr val="C00000"/>
                </a:solidFill>
              </a:rPr>
              <a:t>A</a:t>
            </a:r>
            <a:r>
              <a:rPr lang="en-US" sz="2400" cap="none" dirty="0" err="1" smtClean="0"/>
              <a:t>s</a:t>
            </a:r>
            <a:r>
              <a:rPr lang="en-US" sz="2400" cap="none" dirty="0" err="1" smtClean="0">
                <a:solidFill>
                  <a:srgbClr val="C00000"/>
                </a:solidFill>
              </a:rPr>
              <a:t>AS</a:t>
            </a:r>
            <a:r>
              <a:rPr lang="en-US" sz="2400" cap="none" dirty="0" err="1" smtClean="0"/>
              <a:t>ervice</a:t>
            </a:r>
            <a:endParaRPr lang="en-US" sz="2400" cap="none" dirty="0" smtClean="0"/>
          </a:p>
          <a:p>
            <a:pPr>
              <a:buFontTx/>
              <a:buChar char="-"/>
            </a:pPr>
            <a:r>
              <a:rPr lang="en-US" sz="2400" cap="none" dirty="0" smtClean="0"/>
              <a:t>OpenStack</a:t>
            </a:r>
          </a:p>
          <a:p>
            <a:pPr>
              <a:buFontTx/>
              <a:buChar char="-"/>
            </a:pPr>
            <a:r>
              <a:rPr lang="en-US" sz="2400" cap="none" dirty="0" err="1" smtClean="0"/>
              <a:t>OpenNebula</a:t>
            </a:r>
            <a:endParaRPr lang="en-US" sz="2400" cap="none" dirty="0" smtClean="0"/>
          </a:p>
          <a:p>
            <a:pPr>
              <a:buFontTx/>
              <a:buChar char="-"/>
            </a:pPr>
            <a:r>
              <a:rPr lang="en-US" sz="2400" cap="none" dirty="0" err="1" smtClean="0"/>
              <a:t>CloudStack</a:t>
            </a: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62" y="1602224"/>
            <a:ext cx="5384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smtClean="0"/>
              <a:t>Clouds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VM creation &amp; initialize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Metadata providers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Cloud initialization services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Cloud-</a:t>
            </a:r>
            <a:r>
              <a:rPr lang="en-US" sz="2400" cap="none" dirty="0" err="1" smtClean="0"/>
              <a:t>Init</a:t>
            </a:r>
            <a:endParaRPr lang="en-US" sz="2400" cap="none" dirty="0"/>
          </a:p>
          <a:p>
            <a:pPr>
              <a:buFontTx/>
              <a:buChar char="-"/>
            </a:pPr>
            <a:r>
              <a:rPr lang="en-US" sz="2400" cap="none" dirty="0" err="1" smtClean="0"/>
              <a:t>Cloudbase-Init</a:t>
            </a:r>
            <a:endParaRPr lang="en-US" sz="2400" cap="non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628" y="1625222"/>
            <a:ext cx="5054425" cy="37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31837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Portable customization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For NT systems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OSS &amp; written in Python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Supports popular clouds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Independent of the hypervisor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Merge with Cloud-</a:t>
            </a:r>
            <a:r>
              <a:rPr lang="en-US" sz="2400" cap="none" dirty="0" err="1" smtClean="0"/>
              <a:t>Init</a:t>
            </a:r>
            <a:endParaRPr lang="en-US" sz="2400" cap="none" dirty="0" smtClean="0"/>
          </a:p>
          <a:p>
            <a:pPr>
              <a:buFontTx/>
              <a:buChar char="-"/>
            </a:pPr>
            <a:endParaRPr lang="en-US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33" y="1527994"/>
            <a:ext cx="4850185" cy="3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3498" y="1547588"/>
            <a:ext cx="10363826" cy="455991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400" cap="none" dirty="0" smtClean="0"/>
              <a:t>Runs as a service at startup</a:t>
            </a:r>
          </a:p>
          <a:p>
            <a:pPr>
              <a:buFontTx/>
              <a:buChar char="-"/>
            </a:pPr>
            <a:r>
              <a:rPr lang="en-US" sz="2400" cap="none" dirty="0"/>
              <a:t>Services (different metadata providers</a:t>
            </a:r>
            <a:r>
              <a:rPr lang="en-US" sz="2400" cap="none" dirty="0" smtClean="0"/>
              <a:t>)</a:t>
            </a:r>
          </a:p>
          <a:p>
            <a:pPr>
              <a:buFontTx/>
              <a:buChar char="-"/>
            </a:pPr>
            <a:r>
              <a:rPr lang="en-US" sz="2400" cap="none" dirty="0" smtClean="0"/>
              <a:t>Plugins: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Host name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Networking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Local scripts</a:t>
            </a:r>
          </a:p>
          <a:p>
            <a:pPr lvl="1">
              <a:buFontTx/>
              <a:buChar char="-"/>
            </a:pPr>
            <a:r>
              <a:rPr lang="en-US" sz="2200" cap="none" dirty="0" smtClean="0"/>
              <a:t>SSH public keys</a:t>
            </a:r>
          </a:p>
          <a:p>
            <a:pPr lvl="1">
              <a:buFontTx/>
              <a:buChar char="-"/>
            </a:pPr>
            <a:r>
              <a:rPr lang="en-US" sz="2200" cap="none" dirty="0" err="1" smtClean="0"/>
              <a:t>Userdata</a:t>
            </a:r>
            <a:endParaRPr lang="en-US" sz="2200" cap="none" dirty="0"/>
          </a:p>
          <a:p>
            <a:pPr>
              <a:buFontTx/>
              <a:buChar char="-"/>
            </a:pPr>
            <a:r>
              <a:rPr lang="en-US" sz="2400" cap="none" dirty="0" smtClean="0"/>
              <a:t>Configuration file</a:t>
            </a:r>
            <a:endParaRPr lang="en-US" sz="2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59" y="2739367"/>
            <a:ext cx="6194294" cy="32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31" y="6047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cap="none" dirty="0" err="1" smtClean="0"/>
              <a:t>Cloudbase-Init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1345721"/>
            <a:ext cx="10363826" cy="5193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[DEFAULT]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What user to create and in which group(s) to be put.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username=Admin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groups=Administrators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inject_user_password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=true  # Use password from the metadata (not random).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Where to store logs.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logdir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=C:\Program Files (x86)\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Solutions\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Cloudbase-Init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\log\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Where are located the user supplied scripts for execution.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local_scripts_path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=C:\Program Files (x86)\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Solutions\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Cloudbase-Init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LocalScripts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# Services that will be tested for loading until one of them succeeds.</a:t>
            </a:r>
          </a:p>
          <a:p>
            <a:pPr marL="0" indent="0">
              <a:buNone/>
            </a:pP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metadata_services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cloudbaseinit.metadata.services.configdrive.ConfigDriveService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200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cloudbaseinit.metadata.services.httpservice.HttpService</a:t>
            </a:r>
            <a:endParaRPr lang="en-US" sz="1200" cap="non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What plugins to execute.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plugins=</a:t>
            </a:r>
            <a:r>
              <a:rPr lang="en-US" sz="1200" cap="none" dirty="0" err="1">
                <a:latin typeface="Consolas" panose="020B0609020204030204" pitchFamily="49" charset="0"/>
                <a:cs typeface="Consolas" panose="020B0609020204030204" pitchFamily="49" charset="0"/>
              </a:rPr>
              <a:t>cloudbaseinit.plugins.common.mtu.MTUPlugin</a:t>
            </a: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cap="none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cap="non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cloudbaseinit.plugins.common.sethostname.SetHostNamePlugin</a:t>
            </a:r>
            <a:endParaRPr lang="en-US" sz="120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2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178</TotalTime>
  <Words>217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Tw Cen MT</vt:lpstr>
      <vt:lpstr>Droplet</vt:lpstr>
      <vt:lpstr>ARGUS - THE OMNISCIENT CI</vt:lpstr>
      <vt:lpstr>Contents</vt:lpstr>
      <vt:lpstr>Clouds</vt:lpstr>
      <vt:lpstr>Clouds</vt:lpstr>
      <vt:lpstr>Cloudbase-Init</vt:lpstr>
      <vt:lpstr>Cloudbase-Init</vt:lpstr>
      <vt:lpstr>Cloudbase-Init</vt:lpstr>
    </vt:vector>
  </TitlesOfParts>
  <Company>Cloudbase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Poieana</dc:creator>
  <cp:lastModifiedBy>Cosmin Poieana</cp:lastModifiedBy>
  <cp:revision>31</cp:revision>
  <dcterms:created xsi:type="dcterms:W3CDTF">2015-07-06T20:34:03Z</dcterms:created>
  <dcterms:modified xsi:type="dcterms:W3CDTF">2015-07-06T23:32:56Z</dcterms:modified>
</cp:coreProperties>
</file>