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2847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4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nvas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l="2630" t="10503" r="2411" b="1530"/>
          <a:stretch/>
        </p:blipFill>
        <p:spPr>
          <a:xfrm>
            <a:off x="458587" y="43175"/>
            <a:ext cx="8226828" cy="50805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508525" y="299350"/>
            <a:ext cx="1597799" cy="327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3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x="7037700" y="302500"/>
            <a:ext cx="1597799" cy="31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3763475" y="306275"/>
            <a:ext cx="1597799" cy="31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2136000" y="302450"/>
            <a:ext cx="1597799" cy="128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2139925" y="2106900"/>
            <a:ext cx="1597799" cy="14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5400600" y="2106900"/>
            <a:ext cx="1597799" cy="14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Channel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5400587" y="297675"/>
            <a:ext cx="1597799" cy="128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5037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3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45836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3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Diavoorstelling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simple-light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Blom, Leen</dc:creator>
  <cp:lastModifiedBy>Blom, Leen</cp:lastModifiedBy>
  <cp:revision>1</cp:revision>
  <dcterms:modified xsi:type="dcterms:W3CDTF">2015-04-28T08:20:46Z</dcterms:modified>
</cp:coreProperties>
</file>