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43200638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15" userDrawn="1">
          <p15:clr>
            <a:srgbClr val="A4A3A4"/>
          </p15:clr>
        </p15:guide>
        <p15:guide id="2" pos="7215" userDrawn="1">
          <p15:clr>
            <a:srgbClr val="A4A3A4"/>
          </p15:clr>
        </p15:guide>
        <p15:guide id="3" orient="horz" pos="13607" userDrawn="1">
          <p15:clr>
            <a:srgbClr val="000000"/>
          </p15:clr>
        </p15:guide>
        <p15:guide id="4" pos="10205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TYpb/mCqr6+vKzRFqenYn51j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983913-5840-4AF4-8C2A-C137E063FCF4}">
  <a:tblStyle styleId="{26983913-5840-4AF4-8C2A-C137E063FC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" d="100"/>
          <a:sy n="28" d="100"/>
        </p:scale>
        <p:origin x="344" y="-504"/>
      </p:cViewPr>
      <p:guideLst>
        <p:guide orient="horz" pos="9615"/>
        <p:guide pos="7215"/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1241425"/>
            <a:ext cx="25114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858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619975" y="10080204"/>
            <a:ext cx="29159571" cy="285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22919" lvl="1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234379" lvl="2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837" lvl="3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057297" lvl="4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468757" lvl="5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216" lvl="6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676" lvl="7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135" lvl="8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944104" y="9756013"/>
            <a:ext cx="28511189" cy="2915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22919" lvl="1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234379" lvl="2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837" lvl="3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057297" lvl="4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468757" lvl="5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216" lvl="6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676" lvl="7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135" lvl="8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704113" y="16515522"/>
            <a:ext cx="36860853" cy="72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6145654" y="9495625"/>
            <a:ext cx="36860853" cy="2132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22919" lvl="1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234379" lvl="2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837" lvl="3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057297" lvl="4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468757" lvl="5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216" lvl="6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676" lvl="7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135" lvl="8" indent="-308594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2429962" y="13420273"/>
            <a:ext cx="27539595" cy="92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859920" y="24480487"/>
            <a:ext cx="22679667" cy="110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lvl="0" algn="ctr">
              <a:spcBef>
                <a:spcPts val="2178"/>
              </a:spcBef>
              <a:spcAft>
                <a:spcPts val="0"/>
              </a:spcAft>
              <a:buClr>
                <a:srgbClr val="888888"/>
              </a:buClr>
              <a:buSzPts val="12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908"/>
              </a:spcBef>
              <a:spcAft>
                <a:spcPts val="0"/>
              </a:spcAft>
              <a:buClr>
                <a:srgbClr val="888888"/>
              </a:buClr>
              <a:buSzPts val="10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638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559336" y="27760560"/>
            <a:ext cx="27539595" cy="858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89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559336" y="18310372"/>
            <a:ext cx="27539595" cy="94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b" anchorCtr="0">
            <a:noAutofit/>
          </a:bodyPr>
          <a:lstStyle>
            <a:lvl1pPr marL="411460" lvl="0" indent="-205730" algn="l">
              <a:spcBef>
                <a:spcPts val="1368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 sz="6840">
                <a:solidFill>
                  <a:srgbClr val="888888"/>
                </a:solidFill>
              </a:defRPr>
            </a:lvl1pPr>
            <a:lvl2pPr marL="822919" lvl="1" indent="-205730" algn="l">
              <a:spcBef>
                <a:spcPts val="1224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120">
                <a:solidFill>
                  <a:srgbClr val="888888"/>
                </a:solidFill>
              </a:defRPr>
            </a:lvl2pPr>
            <a:lvl3pPr marL="1234379" lvl="2" indent="-205730" algn="l">
              <a:spcBef>
                <a:spcPts val="1098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5490">
                <a:solidFill>
                  <a:srgbClr val="888888"/>
                </a:solidFill>
              </a:defRPr>
            </a:lvl3pPr>
            <a:lvl4pPr marL="1645837" lvl="3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4pPr>
            <a:lvl5pPr marL="2057297" lvl="4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5pPr>
            <a:lvl6pPr marL="2468757" lvl="5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6pPr>
            <a:lvl7pPr marL="2880216" lvl="6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7pPr>
            <a:lvl8pPr marL="3291676" lvl="7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8pPr>
            <a:lvl9pPr marL="3703135" lvl="8" indent="-205730" algn="l">
              <a:spcBef>
                <a:spcPts val="954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477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619973" y="10080204"/>
            <a:ext cx="14309790" cy="2851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811490" algn="l">
              <a:spcBef>
                <a:spcPts val="1908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9540"/>
            </a:lvl1pPr>
            <a:lvl2pPr marL="822919" lvl="1" indent="-725769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8190"/>
            </a:lvl2pPr>
            <a:lvl3pPr marL="1234379" lvl="2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3pPr>
            <a:lvl4pPr marL="1645837" lvl="3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120"/>
            </a:lvl4pPr>
            <a:lvl5pPr marL="2057297" lvl="4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120"/>
            </a:lvl5pPr>
            <a:lvl6pPr marL="2468757" lvl="5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6pPr>
            <a:lvl7pPr marL="2880216" lvl="6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7pPr>
            <a:lvl8pPr marL="3291676" lvl="7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8pPr>
            <a:lvl9pPr marL="3703135" lvl="8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6469724" y="10080204"/>
            <a:ext cx="14309790" cy="2851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811490" algn="l">
              <a:spcBef>
                <a:spcPts val="1908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9540"/>
            </a:lvl1pPr>
            <a:lvl2pPr marL="822919" lvl="1" indent="-725769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8190"/>
            </a:lvl2pPr>
            <a:lvl3pPr marL="1234379" lvl="2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3pPr>
            <a:lvl4pPr marL="1645837" lvl="3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120"/>
            </a:lvl4pPr>
            <a:lvl5pPr marL="2057297" lvl="4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120"/>
            </a:lvl5pPr>
            <a:lvl6pPr marL="2468757" lvl="5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6pPr>
            <a:lvl7pPr marL="2880216" lvl="6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7pPr>
            <a:lvl8pPr marL="3291676" lvl="7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8pPr>
            <a:lvl9pPr marL="3703135" lvl="8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619973" y="9670202"/>
            <a:ext cx="14315460" cy="402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b" anchorCtr="0">
            <a:noAutofit/>
          </a:bodyPr>
          <a:lstStyle>
            <a:lvl1pPr marL="411460" lvl="0" indent="-205730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8190" b="1"/>
            </a:lvl1pPr>
            <a:lvl2pPr marL="822919" lvl="1" indent="-205730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6840" b="1"/>
            </a:lvl2pPr>
            <a:lvl3pPr marL="1234379" lvl="2" indent="-205730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120" b="1"/>
            </a:lvl3pPr>
            <a:lvl4pPr marL="1645837" lvl="3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4pPr>
            <a:lvl5pPr marL="2057297" lvl="4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5pPr>
            <a:lvl6pPr marL="2468757" lvl="5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6pPr>
            <a:lvl7pPr marL="2880216" lvl="6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7pPr>
            <a:lvl8pPr marL="3291676" lvl="7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8pPr>
            <a:lvl9pPr marL="3703135" lvl="8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619973" y="13700276"/>
            <a:ext cx="14315460" cy="248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725769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8190"/>
            </a:lvl1pPr>
            <a:lvl2pPr marL="822919" lvl="1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6840"/>
            </a:lvl2pPr>
            <a:lvl3pPr marL="1234379" lvl="2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3pPr>
            <a:lvl4pPr marL="1645837" lvl="3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5490"/>
            </a:lvl4pPr>
            <a:lvl5pPr marL="2057297" lvl="4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5490"/>
            </a:lvl5pPr>
            <a:lvl6pPr marL="2468757" lvl="5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6pPr>
            <a:lvl7pPr marL="2880216" lvl="6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7pPr>
            <a:lvl8pPr marL="3291676" lvl="7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8pPr>
            <a:lvl9pPr marL="3703135" lvl="8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6458477" y="9670202"/>
            <a:ext cx="14321130" cy="402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b" anchorCtr="0">
            <a:noAutofit/>
          </a:bodyPr>
          <a:lstStyle>
            <a:lvl1pPr marL="411460" lvl="0" indent="-205730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8190" b="1"/>
            </a:lvl1pPr>
            <a:lvl2pPr marL="822919" lvl="1" indent="-205730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6840" b="1"/>
            </a:lvl2pPr>
            <a:lvl3pPr marL="1234379" lvl="2" indent="-205730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120" b="1"/>
            </a:lvl3pPr>
            <a:lvl4pPr marL="1645837" lvl="3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4pPr>
            <a:lvl5pPr marL="2057297" lvl="4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5pPr>
            <a:lvl6pPr marL="2468757" lvl="5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6pPr>
            <a:lvl7pPr marL="2880216" lvl="6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7pPr>
            <a:lvl8pPr marL="3291676" lvl="7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8pPr>
            <a:lvl9pPr marL="3703135" lvl="8" indent="-205730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549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6458477" y="13700276"/>
            <a:ext cx="14321130" cy="248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725769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8190"/>
            </a:lvl1pPr>
            <a:lvl2pPr marL="822919" lvl="1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6840"/>
            </a:lvl2pPr>
            <a:lvl3pPr marL="1234379" lvl="2" indent="-594331" algn="l">
              <a:spcBef>
                <a:spcPts val="1224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120"/>
            </a:lvl3pPr>
            <a:lvl4pPr marL="1645837" lvl="3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5490"/>
            </a:lvl4pPr>
            <a:lvl5pPr marL="2057297" lvl="4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5490"/>
            </a:lvl5pPr>
            <a:lvl6pPr marL="2468757" lvl="5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6pPr>
            <a:lvl7pPr marL="2880216" lvl="6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7pPr>
            <a:lvl8pPr marL="3291676" lvl="7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8pPr>
            <a:lvl9pPr marL="3703135" lvl="8" indent="-554327" algn="l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549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619976" y="1720039"/>
            <a:ext cx="10659173" cy="732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84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2667289" y="1720041"/>
            <a:ext cx="18112144" cy="3687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897210" algn="l">
              <a:spcBef>
                <a:spcPts val="2178"/>
              </a:spcBef>
              <a:spcAft>
                <a:spcPts val="0"/>
              </a:spcAft>
              <a:buClr>
                <a:schemeClr val="dk1"/>
              </a:buClr>
              <a:buSzPts val="12100"/>
              <a:buChar char="•"/>
              <a:defRPr sz="10890"/>
            </a:lvl1pPr>
            <a:lvl2pPr marL="822919" lvl="1" indent="-811490" algn="l">
              <a:spcBef>
                <a:spcPts val="1908"/>
              </a:spcBef>
              <a:spcAft>
                <a:spcPts val="0"/>
              </a:spcAft>
              <a:buClr>
                <a:schemeClr val="dk1"/>
              </a:buClr>
              <a:buSzPts val="10600"/>
              <a:buChar char="–"/>
              <a:defRPr sz="9540"/>
            </a:lvl2pPr>
            <a:lvl3pPr marL="1234379" lvl="2" indent="-725769" algn="l">
              <a:spcBef>
                <a:spcPts val="1638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8190"/>
            </a:lvl3pPr>
            <a:lvl4pPr marL="1645837" lvl="3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6840"/>
            </a:lvl4pPr>
            <a:lvl5pPr marL="2057297" lvl="4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6840"/>
            </a:lvl5pPr>
            <a:lvl6pPr marL="2468757" lvl="5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6pPr>
            <a:lvl7pPr marL="2880216" lvl="6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7pPr>
            <a:lvl8pPr marL="3291676" lvl="7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8pPr>
            <a:lvl9pPr marL="3703135" lvl="8" indent="-640049" algn="l">
              <a:spcBef>
                <a:spcPts val="1368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684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619976" y="9040192"/>
            <a:ext cx="10659173" cy="295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205730" algn="l">
              <a:spcBef>
                <a:spcPts val="954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4770"/>
            </a:lvl1pPr>
            <a:lvl2pPr marL="822919" lvl="1" indent="-20573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050"/>
            </a:lvl2pPr>
            <a:lvl3pPr marL="1234379" lvl="2" indent="-205730" algn="l">
              <a:spcBef>
                <a:spcPts val="684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420"/>
            </a:lvl3pPr>
            <a:lvl4pPr marL="1645837" lvl="3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4pPr>
            <a:lvl5pPr marL="2057297" lvl="4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5pPr>
            <a:lvl6pPr marL="2468757" lvl="5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6pPr>
            <a:lvl7pPr marL="2880216" lvl="6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7pPr>
            <a:lvl8pPr marL="3291676" lvl="7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8pPr>
            <a:lvl9pPr marL="3703135" lvl="8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350521" y="30240609"/>
            <a:ext cx="19439714" cy="35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84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6350521" y="3860077"/>
            <a:ext cx="19439714" cy="2592057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350521" y="33810677"/>
            <a:ext cx="19439714" cy="506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11460" lvl="0" indent="-205730" algn="l">
              <a:spcBef>
                <a:spcPts val="954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4770"/>
            </a:lvl1pPr>
            <a:lvl2pPr marL="822919" lvl="1" indent="-20573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050"/>
            </a:lvl2pPr>
            <a:lvl3pPr marL="1234379" lvl="2" indent="-205730" algn="l">
              <a:spcBef>
                <a:spcPts val="684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420"/>
            </a:lvl3pPr>
            <a:lvl4pPr marL="1645837" lvl="3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4pPr>
            <a:lvl5pPr marL="2057297" lvl="4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5pPr>
            <a:lvl6pPr marL="2468757" lvl="5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6pPr>
            <a:lvl7pPr marL="2880216" lvl="6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7pPr>
            <a:lvl8pPr marL="3291676" lvl="7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8pPr>
            <a:lvl9pPr marL="3703135" lvl="8" indent="-20573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06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619975" y="1729562"/>
            <a:ext cx="29159571" cy="720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619975" y="10080204"/>
            <a:ext cx="29159571" cy="285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t" anchorCtr="0">
            <a:noAutofit/>
          </a:bodyPr>
          <a:lstStyle>
            <a:lvl1pPr marL="457200" marR="0" lvl="0" indent="-996950" algn="l" rtl="0">
              <a:spcBef>
                <a:spcPts val="2420"/>
              </a:spcBef>
              <a:spcAft>
                <a:spcPts val="0"/>
              </a:spcAft>
              <a:buClr>
                <a:schemeClr val="dk1"/>
              </a:buClr>
              <a:buSzPts val="12100"/>
              <a:buFont typeface="Arial"/>
              <a:buChar char="•"/>
              <a:defRPr sz="1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01700" algn="l" rtl="0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–"/>
              <a:defRPr sz="10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1200" algn="l" rtl="0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61997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1069818" y="40040805"/>
            <a:ext cx="1025984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19613" y="40040805"/>
            <a:ext cx="7559889" cy="230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100" tIns="291050" rIns="582100" bIns="2910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470052" y="10340851"/>
            <a:ext cx="20759455" cy="1088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1260"/>
          </a:p>
        </p:txBody>
      </p:sp>
      <p:sp>
        <p:nvSpPr>
          <p:cNvPr id="90" name="Google Shape;90;p1"/>
          <p:cNvSpPr/>
          <p:nvPr/>
        </p:nvSpPr>
        <p:spPr>
          <a:xfrm>
            <a:off x="10552875" y="11954168"/>
            <a:ext cx="6931608" cy="1090244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FIGURES AND TABLES</a:t>
            </a:r>
            <a:endParaRPr sz="1260"/>
          </a:p>
        </p:txBody>
      </p:sp>
      <p:sp>
        <p:nvSpPr>
          <p:cNvPr id="91" name="Google Shape;91;p1"/>
          <p:cNvSpPr/>
          <p:nvPr/>
        </p:nvSpPr>
        <p:spPr>
          <a:xfrm>
            <a:off x="1028095" y="22733499"/>
            <a:ext cx="9094546" cy="1092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260"/>
          </a:p>
        </p:txBody>
      </p:sp>
      <p:sp>
        <p:nvSpPr>
          <p:cNvPr id="92" name="Google Shape;92;p1"/>
          <p:cNvSpPr/>
          <p:nvPr/>
        </p:nvSpPr>
        <p:spPr>
          <a:xfrm>
            <a:off x="1028094" y="24297972"/>
            <a:ext cx="9133156" cy="701012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marL="138379" indent="-138379" algn="just">
              <a:lnSpc>
                <a:spcPct val="150000"/>
              </a:lnSpc>
            </a:pPr>
            <a:endParaRPr sz="22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524461" y="22717346"/>
            <a:ext cx="20760535" cy="856117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marL="436568" indent="-299416" algn="just">
              <a:lnSpc>
                <a:spcPct val="150000"/>
              </a:lnSpc>
              <a:buClr>
                <a:schemeClr val="lt1"/>
              </a:buClr>
              <a:buSzPts val="2400"/>
            </a:pPr>
            <a:endParaRPr sz="216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552875" y="21166970"/>
            <a:ext cx="6931608" cy="1090244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260"/>
          </a:p>
        </p:txBody>
      </p:sp>
      <p:sp>
        <p:nvSpPr>
          <p:cNvPr id="95" name="Google Shape;95;p1"/>
          <p:cNvSpPr/>
          <p:nvPr/>
        </p:nvSpPr>
        <p:spPr>
          <a:xfrm>
            <a:off x="1074359" y="18879564"/>
            <a:ext cx="9133156" cy="337765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marL="363809" indent="-175222" algn="just">
              <a:buClr>
                <a:schemeClr val="dk1"/>
              </a:buClr>
              <a:buSzPts val="3300"/>
            </a:pPr>
            <a:endParaRPr sz="297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12969" y="17335288"/>
            <a:ext cx="9094546" cy="1092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260"/>
          </a:p>
        </p:txBody>
      </p:sp>
      <p:sp>
        <p:nvSpPr>
          <p:cNvPr id="97" name="Google Shape;97;p1"/>
          <p:cNvSpPr/>
          <p:nvPr/>
        </p:nvSpPr>
        <p:spPr>
          <a:xfrm>
            <a:off x="1036578" y="11954168"/>
            <a:ext cx="9146926" cy="49093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marL="363809" indent="-175222" algn="just">
              <a:buClr>
                <a:schemeClr val="dk1"/>
              </a:buClr>
              <a:buSzPts val="3300"/>
            </a:pPr>
            <a:endParaRPr sz="297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36578" y="10340851"/>
            <a:ext cx="9096166" cy="1090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60"/>
          </a:p>
        </p:txBody>
      </p:sp>
      <p:sp>
        <p:nvSpPr>
          <p:cNvPr id="99" name="Google Shape;99;p1"/>
          <p:cNvSpPr/>
          <p:nvPr/>
        </p:nvSpPr>
        <p:spPr>
          <a:xfrm>
            <a:off x="1028095" y="31523607"/>
            <a:ext cx="15131928" cy="828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60"/>
          </a:p>
        </p:txBody>
      </p:sp>
      <p:sp>
        <p:nvSpPr>
          <p:cNvPr id="100" name="Google Shape;100;p1"/>
          <p:cNvSpPr/>
          <p:nvPr/>
        </p:nvSpPr>
        <p:spPr>
          <a:xfrm>
            <a:off x="16253878" y="32590685"/>
            <a:ext cx="15031219" cy="7402697"/>
          </a:xfrm>
          <a:prstGeom prst="rect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algn="just"/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9190" indent="-246323" algn="just">
              <a:buClr>
                <a:schemeClr val="lt1"/>
              </a:buClr>
              <a:buSzPts val="2500"/>
            </a:pPr>
            <a:endParaRPr sz="22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9190" indent="-246323" algn="just">
              <a:buClr>
                <a:schemeClr val="lt1"/>
              </a:buClr>
              <a:buSzPts val="2500"/>
            </a:pPr>
            <a:endParaRPr sz="22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36578" y="32590687"/>
            <a:ext cx="15085218" cy="7402697"/>
          </a:xfrm>
          <a:prstGeom prst="rect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t" anchorCtr="0">
            <a:noAutofit/>
          </a:bodyPr>
          <a:lstStyle/>
          <a:p>
            <a:pPr marL="462892" indent="-291450" algn="just">
              <a:buClr>
                <a:schemeClr val="dk1"/>
              </a:buClr>
              <a:buSzPts val="3000"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6253878" y="31523607"/>
            <a:ext cx="15085218" cy="828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US" sz="378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260"/>
          </a:p>
        </p:txBody>
      </p:sp>
      <p:sp>
        <p:nvSpPr>
          <p:cNvPr id="103" name="Google Shape;103;p1"/>
          <p:cNvSpPr/>
          <p:nvPr/>
        </p:nvSpPr>
        <p:spPr>
          <a:xfrm>
            <a:off x="706137" y="444843"/>
            <a:ext cx="30909416" cy="40579589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endParaRPr sz="7380">
              <a:solidFill>
                <a:schemeClr val="lt1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092928" y="735319"/>
            <a:ext cx="20057735" cy="24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algn="ctr"/>
            <a:r>
              <a:rPr lang="en-IN" sz="7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CALIBRE 2022</a:t>
            </a:r>
          </a:p>
          <a:p>
            <a:pPr algn="ctr"/>
            <a:r>
              <a:rPr lang="en-IN" sz="7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Level Project Poster Competition</a:t>
            </a:r>
            <a:endParaRPr sz="7500" dirty="0"/>
          </a:p>
        </p:txBody>
      </p:sp>
      <p:sp>
        <p:nvSpPr>
          <p:cNvPr id="105" name="Google Shape;105;p1"/>
          <p:cNvSpPr/>
          <p:nvPr/>
        </p:nvSpPr>
        <p:spPr>
          <a:xfrm>
            <a:off x="13264109" y="3541572"/>
            <a:ext cx="5740497" cy="1088894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413" tIns="58207" rIns="116413" bIns="58207" anchor="ctr" anchorCtr="0">
            <a:noAutofit/>
          </a:bodyPr>
          <a:lstStyle/>
          <a:p>
            <a:pPr algn="ctr"/>
            <a:r>
              <a:rPr lang="en-IN" sz="44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IN" sz="4410" b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44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4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9</a:t>
            </a:r>
            <a:r>
              <a:rPr lang="en-IN" sz="441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44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April, 2022</a:t>
            </a:r>
            <a:endParaRPr sz="441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" name="Google Shape;106;p1"/>
          <p:cNvGraphicFramePr/>
          <p:nvPr>
            <p:extLst>
              <p:ext uri="{D42A27DB-BD31-4B8C-83A1-F6EECF244321}">
                <p14:modId xmlns:p14="http://schemas.microsoft.com/office/powerpoint/2010/main" val="3732181377"/>
              </p:ext>
            </p:extLst>
          </p:nvPr>
        </p:nvGraphicFramePr>
        <p:xfrm>
          <a:off x="1028094" y="5554009"/>
          <a:ext cx="30173699" cy="4404175"/>
        </p:xfrm>
        <a:graphic>
          <a:graphicData uri="http://schemas.openxmlformats.org/drawingml/2006/table">
            <a:tbl>
              <a:tblPr firstRow="1" bandRow="1">
                <a:noFill/>
                <a:tableStyleId>{26983913-5840-4AF4-8C2A-C137E063FCF4}</a:tableStyleId>
              </a:tblPr>
              <a:tblGrid>
                <a:gridCol w="397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1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TRACK: KINDLY MENTION THE TRACK OF YOUR POSTER AS YOU HAD SELECTED ON THE FORM.</a:t>
                      </a:r>
                      <a:endParaRPr sz="3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(Times New Roman-34, Bold, Uppercase)</a:t>
                      </a:r>
                      <a:endParaRPr sz="3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7874" marR="97874" marT="69231" marB="69231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Poster (62 pt., Times New Roman, Bold, Centre aligned)</a:t>
                      </a:r>
                      <a:endParaRPr sz="56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Author ¹*, Second Author ² and Third Author ³ (34 Pt., Times New Roman, </a:t>
                      </a:r>
                      <a:r>
                        <a:rPr lang="en-US" sz="27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Centre aligned, Bold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27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 baseline="30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Affiliation, Town/City, Country , </a:t>
                      </a:r>
                      <a:r>
                        <a:rPr lang="en-US" sz="2700" u="none" strike="noStrike" cap="none" baseline="30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Affiliation, Town/City, Country (34 Pt., Times New Roman, </a:t>
                      </a:r>
                      <a:r>
                        <a:rPr lang="en-US" sz="27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Centre aligned, Bold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700" dirty="0"/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en-US" sz="2700" b="1" u="none" strike="noStrike" cap="none" baseline="30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r>
                        <a:rPr lang="en-US" sz="27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corresponding_author@email.com 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(34 pt., Times New Roman, </a:t>
                      </a:r>
                      <a:r>
                        <a:rPr lang="en-US" sz="27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Centre aligned, Corresponding Author Email id only, Bold)</a:t>
                      </a:r>
                      <a:endParaRPr sz="2700" dirty="0"/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endParaRPr sz="27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7874" marR="97874" marT="69231" marB="69231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7874" marR="97874" marT="69231" marB="69231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107;p1"/>
          <p:cNvSpPr txBox="1"/>
          <p:nvPr/>
        </p:nvSpPr>
        <p:spPr>
          <a:xfrm>
            <a:off x="1178548" y="12332156"/>
            <a:ext cx="8832245" cy="290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232433" indent="-232433" algn="just"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heading: 42 pt., Uppercase, Times New Roman, Bold, Centre</a:t>
            </a:r>
            <a:endParaRPr sz="2800" dirty="0"/>
          </a:p>
          <a:p>
            <a:pPr marL="232433" indent="-232433" algn="just">
              <a:spcBef>
                <a:spcPts val="764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section: 31 pt., Bold, Times New Roman, Justified.</a:t>
            </a:r>
            <a:endParaRPr sz="2800" dirty="0"/>
          </a:p>
          <a:p>
            <a:pPr marL="232433" indent="-232433" algn="just">
              <a:spcBef>
                <a:spcPts val="764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 should be printed in color in 120cms x 90cms PORTRAIT orientation.</a:t>
            </a:r>
            <a:endParaRPr sz="2800" dirty="0"/>
          </a:p>
        </p:txBody>
      </p:sp>
      <p:sp>
        <p:nvSpPr>
          <p:cNvPr id="108" name="Google Shape;108;p1"/>
          <p:cNvSpPr/>
          <p:nvPr/>
        </p:nvSpPr>
        <p:spPr>
          <a:xfrm>
            <a:off x="1262247" y="18906980"/>
            <a:ext cx="8851280" cy="334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232433" indent="-232433" algn="just">
              <a:lnSpc>
                <a:spcPct val="150000"/>
              </a:lnSpc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poster presentation provides an opportunity for effective one-to-one communication. The longer presentation time of the poster session enables you to present a more in-depth description and discussion of your work.</a:t>
            </a:r>
            <a:endParaRPr sz="2800" dirty="0"/>
          </a:p>
        </p:txBody>
      </p:sp>
      <p:sp>
        <p:nvSpPr>
          <p:cNvPr id="109" name="Google Shape;109;p1"/>
          <p:cNvSpPr/>
          <p:nvPr/>
        </p:nvSpPr>
        <p:spPr>
          <a:xfrm>
            <a:off x="1427418" y="24676376"/>
            <a:ext cx="8334507" cy="409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232835" indent="-232835" algn="just">
              <a:lnSpc>
                <a:spcPct val="150000"/>
              </a:lnSpc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poster should correspond to the title and content of the paper you submitted. </a:t>
            </a:r>
            <a:endParaRPr sz="2800" dirty="0"/>
          </a:p>
          <a:p>
            <a:pPr marL="232835" indent="-232835" algn="just">
              <a:lnSpc>
                <a:spcPct val="150000"/>
              </a:lnSpc>
              <a:spcBef>
                <a:spcPts val="764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your poster in a logical sequence, i.e. Introduction, Objectives, Methodology and Methods, Results and Discussions, Conclusions, References.</a:t>
            </a:r>
            <a:endParaRPr sz="2800" dirty="0"/>
          </a:p>
        </p:txBody>
      </p:sp>
      <p:sp>
        <p:nvSpPr>
          <p:cNvPr id="110" name="Google Shape;110;p1"/>
          <p:cNvSpPr/>
          <p:nvPr/>
        </p:nvSpPr>
        <p:spPr>
          <a:xfrm>
            <a:off x="1796181" y="33050818"/>
            <a:ext cx="13755754" cy="504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582092" indent="-582092"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Numbering to be used before each conclusion points.</a:t>
            </a:r>
            <a:endParaRPr sz="5000" dirty="0"/>
          </a:p>
          <a:p>
            <a:pPr marL="582092" indent="-582092">
              <a:spcBef>
                <a:spcPts val="764"/>
              </a:spcBef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conclusion points can be provided</a:t>
            </a:r>
            <a:endParaRPr sz="5000" dirty="0"/>
          </a:p>
          <a:p>
            <a:pPr marL="582092" indent="-582092">
              <a:spcBef>
                <a:spcPts val="764"/>
              </a:spcBef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31 pt., Times New Roman , Bold</a:t>
            </a:r>
            <a:endParaRPr sz="5000" dirty="0"/>
          </a:p>
          <a:p>
            <a:pPr marL="582092" indent="-582092">
              <a:spcBef>
                <a:spcPts val="764"/>
              </a:spcBef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b="1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sections can be resized accordingly to fit your content.</a:t>
            </a:r>
            <a:endParaRPr sz="5000" dirty="0">
              <a:highlight>
                <a:srgbClr val="FFFF00"/>
              </a:highlight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534944" y="13499892"/>
            <a:ext cx="20602097" cy="806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436568" indent="-436568" algn="just">
              <a:lnSpc>
                <a:spcPct val="150000"/>
              </a:lnSpc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figures and tables can be used for better visibility.</a:t>
            </a:r>
            <a:endParaRPr sz="4200"/>
          </a:p>
          <a:p>
            <a:pPr marL="436568" indent="-436568" algn="just">
              <a:lnSpc>
                <a:spcPct val="150000"/>
              </a:lnSpc>
              <a:spcBef>
                <a:spcPts val="764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color selection should be such that it is clearly visible from a distance of at least 3 feet.</a:t>
            </a:r>
            <a:endParaRPr sz="4200"/>
          </a:p>
          <a:p>
            <a:pPr marL="436568" indent="-436568" algn="just">
              <a:lnSpc>
                <a:spcPct val="150000"/>
              </a:lnSpc>
              <a:spcBef>
                <a:spcPts val="764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figures and tables should be given a proper caption.</a:t>
            </a:r>
            <a:endParaRPr sz="4200"/>
          </a:p>
          <a:p>
            <a:pPr marL="436568" indent="-436568" algn="just">
              <a:lnSpc>
                <a:spcPct val="150000"/>
              </a:lnSpc>
              <a:spcBef>
                <a:spcPts val="764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legends of graphs and labeling of figures should be clearly visible.</a:t>
            </a:r>
            <a:endParaRPr sz="4200"/>
          </a:p>
          <a:p>
            <a:pPr marL="436568" indent="-436568" algn="just">
              <a:lnSpc>
                <a:spcPct val="150000"/>
              </a:lnSpc>
              <a:spcBef>
                <a:spcPts val="764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Figures and Tables caption format: Font 31 pt., Times New Roman, Bold, Sentence case, Centre to the content.</a:t>
            </a:r>
            <a:endParaRPr sz="4200"/>
          </a:p>
          <a:p>
            <a:pPr>
              <a:spcBef>
                <a:spcPts val="764"/>
              </a:spcBef>
            </a:pPr>
            <a:endParaRPr sz="420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6689135" y="32908241"/>
            <a:ext cx="13913972" cy="34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582092" indent="-582092"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Numbering to be used before each Reference.</a:t>
            </a:r>
            <a:endParaRPr sz="5000" dirty="0"/>
          </a:p>
          <a:p>
            <a:pPr marL="582092" indent="-582092">
              <a:spcBef>
                <a:spcPts val="764"/>
              </a:spcBef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31 pt., Times New Roman </a:t>
            </a:r>
            <a:endParaRPr sz="5000" dirty="0"/>
          </a:p>
          <a:p>
            <a:pPr marL="582092" indent="-582092">
              <a:spcBef>
                <a:spcPts val="764"/>
              </a:spcBef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have to follow the styles used in the manuscript template.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0566971" y="23202840"/>
            <a:ext cx="18026555" cy="596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13" tIns="58207" rIns="116413" bIns="58207" anchor="t" anchorCtr="0">
            <a:spAutoFit/>
          </a:bodyPr>
          <a:lstStyle/>
          <a:p>
            <a:pPr marL="436568" indent="-436568"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observations of your  research work to be added as quick and flash points.</a:t>
            </a:r>
            <a:endParaRPr sz="4200" dirty="0"/>
          </a:p>
          <a:p>
            <a:pPr marL="436568" indent="-436568">
              <a:spcBef>
                <a:spcPts val="1528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 31 pt., Times New Roman, Bold.</a:t>
            </a:r>
            <a:endParaRPr sz="4200" dirty="0"/>
          </a:p>
          <a:p>
            <a:pPr marL="436568" indent="-436568">
              <a:spcBef>
                <a:spcPts val="1528"/>
              </a:spcBef>
              <a:buClr>
                <a:schemeClr val="dk1"/>
              </a:buClr>
              <a:buSzPts val="3100"/>
              <a:buFont typeface="Noto Sans Symbols"/>
              <a:buChar char="⮚"/>
            </a:pPr>
            <a:r>
              <a:rPr lang="en-US" sz="4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sections can be resized accordingly to fit your content.</a:t>
            </a:r>
            <a:endParaRPr sz="4200" dirty="0"/>
          </a:p>
          <a:p>
            <a:pPr marL="436568" indent="-259412">
              <a:spcBef>
                <a:spcPts val="1528"/>
              </a:spcBef>
              <a:buClr>
                <a:schemeClr val="dk1"/>
              </a:buClr>
              <a:buSzPts val="3100"/>
            </a:pPr>
            <a:endParaRPr sz="4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764"/>
              </a:spcBef>
              <a:buClr>
                <a:schemeClr val="dk1"/>
              </a:buClr>
              <a:buSzPts val="2800"/>
            </a:pPr>
            <a:endParaRPr sz="4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4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800"/>
            </a:pPr>
            <a:endParaRPr sz="4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CF29-178F-4C89-809E-0FED6A4F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94" y="735319"/>
            <a:ext cx="2665872" cy="2772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72972-67BB-486C-8E13-54AD6E352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68" y="-230683"/>
            <a:ext cx="5760000" cy="431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D80FE-2B33-43E0-8F13-A132C811A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6673" y="907346"/>
            <a:ext cx="2427979" cy="2427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26B9F-9FDC-43DA-B835-24A92A39F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8686" y="-787379"/>
            <a:ext cx="4684465" cy="7495144"/>
          </a:xfrm>
          <a:prstGeom prst="rect">
            <a:avLst/>
          </a:prstGeom>
        </p:spPr>
      </p:pic>
      <p:sp>
        <p:nvSpPr>
          <p:cNvPr id="39" name="Google Shape;114;p1">
            <a:extLst>
              <a:ext uri="{FF2B5EF4-FFF2-40B4-BE49-F238E27FC236}">
                <a16:creationId xmlns:a16="http://schemas.microsoft.com/office/drawing/2014/main" id="{146B1BFA-2576-43CC-8886-1A26A158B3C5}"/>
              </a:ext>
            </a:extLst>
          </p:cNvPr>
          <p:cNvSpPr/>
          <p:nvPr/>
        </p:nvSpPr>
        <p:spPr>
          <a:xfrm>
            <a:off x="27268507" y="5728141"/>
            <a:ext cx="3672812" cy="40307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81" tIns="41129" rIns="82281" bIns="41129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</a:rPr>
              <a:t>PLACE YOUR ORGANIZATION LOGO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449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BASKER</dc:creator>
  <cp:lastModifiedBy>Adithya Basker</cp:lastModifiedBy>
  <cp:revision>4</cp:revision>
  <dcterms:created xsi:type="dcterms:W3CDTF">2016-11-10T07:36:59Z</dcterms:created>
  <dcterms:modified xsi:type="dcterms:W3CDTF">2022-03-17T05:42:44Z</dcterms:modified>
</cp:coreProperties>
</file>