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7455F-6A36-4C90-AFA1-8E33EC453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F47B3C-32E4-4FA4-87A6-6DE48A3B6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03FF6C-6886-4B2D-A5FD-1F76FBD9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08CF5-B381-4EB3-B717-7EEC4484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E8220-2143-4020-BF1F-92A43F80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2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C3AFC-E515-46CB-97B4-3F40D3EF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37813C-44EF-43AB-8106-A8DD5E54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A54ED-380B-4213-A817-B56A2F9E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0390A-4F02-439F-BE2C-0D2D15D2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9BB891-C238-4331-82FE-B7903B5B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69AF61-A2C1-47FC-B259-5B9190240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03798F-3325-47A0-824A-CC879524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A30BFB-E413-4FD6-BAF5-E60B5ACC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193D9A-F745-4F8D-83C2-1CC035F3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619E84-5CEA-4AD1-8DB2-9358451A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63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D3068-AFB2-4065-8F06-374EC7F3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CE1D5-954F-46BD-A6A9-5E32E572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845259-BE42-42A7-88E3-CA6D8C34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C5D51-9AA2-433D-86FF-79B53BB7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70943-6EB7-4D12-92C2-0DA0C88B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5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B1AE3-64E9-4503-9050-1506A772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FB2D7D-FAF9-4508-B72F-D7127591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3EF74-D394-4B0F-86C3-584B8494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E24727-4309-49B9-95CE-747873E3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FB1E84-F604-4753-BCEA-B0E9BBED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2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C7B74-CC8D-4623-B912-51CD424A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1104D-8FF5-4967-93D8-58281B2B0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C9E810-209B-42CD-A599-470C5567D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72550F-C64E-4B42-8F2D-CE85392A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389423-48CF-4BBC-B9D9-F2255F1C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41215C-D8C4-4C28-ACB8-DC6E2668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9A3D7-D24C-4434-BBA1-896745A6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E22D97-5554-4992-8DBA-189AB7C6D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9D3910-DD20-4A13-A38D-4A7A3357F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100B07-C899-4FE1-90B7-088BE67EC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C34E38-3B7D-4CBF-A14D-B3FE100DC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80D91E-BEF4-4900-8444-153FACC5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1BD6A-B4CE-4A31-903B-2925FBF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BDE4DD-4E9E-4938-A2CB-73C442C0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D631B-7EC0-4361-B05E-34FE95FA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5ABB6B-1C30-41F8-AFC6-46D9E4D0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A591D-CE91-4192-B8F4-598CB7F0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CCD17E-09B1-4457-A55F-C3E309FC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0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4FDE2C-CC99-4B2F-B395-5F13DCB3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745EF0-DF8A-4091-AA5B-2A9760B1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4A81C7-218E-4DD4-8A8D-DD5F16A5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82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75876-0CFD-437C-9188-D742E8A4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09023-A48E-44BD-B9B8-5E0AA75B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694987-86B1-4AFF-B50B-2C7559740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A6D9AC-016A-4997-9645-603C056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11CBE-D46A-426F-AFBC-D33EF554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39891D-913E-4423-B475-FBCF3E5A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6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1842A-0250-4040-8B33-F6652F18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15D61B-740C-4AC9-9604-4B77EF699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2F9B39-FB3E-4F10-BAC2-0C5E5A22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29715B-E2A0-4332-A09E-D545D20C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273AF-A19B-4993-B264-864DD3BA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573BEB-4B6A-4C22-9846-317FE6B8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1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7E7F02-D3FE-4D63-B198-ACEF561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B03B0D-5EC9-4AE8-BDC8-34EF24CB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4ADC7-6789-4435-933B-38E045C41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CC7D-95B9-469B-A41E-A135D48A31A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72CB6-E91F-4492-90F4-D8C2B3E8A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EB51A5-EC2B-4DCF-8CAA-E96E45ED4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1FAEE-90DB-41A6-B13B-E28B5BED4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64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6681D37A-594A-4B95-8AE4-CE46842F91DE}"/>
              </a:ext>
            </a:extLst>
          </p:cNvPr>
          <p:cNvSpPr/>
          <p:nvPr/>
        </p:nvSpPr>
        <p:spPr>
          <a:xfrm>
            <a:off x="599035" y="2908632"/>
            <a:ext cx="941300" cy="58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S’authentifier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1801421-70A9-4124-9CCB-EF6102E73EE6}"/>
              </a:ext>
            </a:extLst>
          </p:cNvPr>
          <p:cNvGrpSpPr/>
          <p:nvPr/>
        </p:nvGrpSpPr>
        <p:grpSpPr>
          <a:xfrm>
            <a:off x="0" y="2944794"/>
            <a:ext cx="608359" cy="968412"/>
            <a:chOff x="800105" y="268193"/>
            <a:chExt cx="608359" cy="968412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81262E1C-715A-42F7-A13E-E2AF4F2E9372}"/>
                </a:ext>
              </a:extLst>
            </p:cNvPr>
            <p:cNvGrpSpPr/>
            <p:nvPr/>
          </p:nvGrpSpPr>
          <p:grpSpPr>
            <a:xfrm>
              <a:off x="957534" y="268193"/>
              <a:ext cx="266582" cy="668330"/>
              <a:chOff x="957534" y="268193"/>
              <a:chExt cx="409448" cy="909150"/>
            </a:xfrm>
          </p:grpSpPr>
          <p:sp>
            <p:nvSpPr>
              <p:cNvPr id="9" name="Émoticône 8">
                <a:extLst>
                  <a:ext uri="{FF2B5EF4-FFF2-40B4-BE49-F238E27FC236}">
                    <a16:creationId xmlns:a16="http://schemas.microsoft.com/office/drawing/2014/main" id="{9DC15A8C-A80A-43F2-AC94-D6EE669541ED}"/>
                  </a:ext>
                </a:extLst>
              </p:cNvPr>
              <p:cNvSpPr/>
              <p:nvPr/>
            </p:nvSpPr>
            <p:spPr>
              <a:xfrm>
                <a:off x="969225" y="268193"/>
                <a:ext cx="397757" cy="350643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BA7A8C39-8690-4CDD-A6A6-B25C270A006F}"/>
                  </a:ext>
                </a:extLst>
              </p:cNvPr>
              <p:cNvCxnSpPr>
                <a:cxnSpLocks/>
                <a:stCxn id="9" idx="4"/>
              </p:cNvCxnSpPr>
              <p:nvPr/>
            </p:nvCxnSpPr>
            <p:spPr>
              <a:xfrm>
                <a:off x="1168104" y="618836"/>
                <a:ext cx="0" cy="4360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8BF81B75-3718-4F7D-95BA-5533D0ACC943}"/>
                  </a:ext>
                </a:extLst>
              </p:cNvPr>
              <p:cNvCxnSpPr/>
              <p:nvPr/>
            </p:nvCxnSpPr>
            <p:spPr>
              <a:xfrm>
                <a:off x="1168103" y="748145"/>
                <a:ext cx="198879" cy="1293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C18A05-CFFA-48C1-AD8A-FCE6D50F10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989" y="748145"/>
                <a:ext cx="198877" cy="1293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30AE835E-F379-4117-BC5A-FD7DE3A68E85}"/>
                  </a:ext>
                </a:extLst>
              </p:cNvPr>
              <p:cNvCxnSpPr/>
              <p:nvPr/>
            </p:nvCxnSpPr>
            <p:spPr>
              <a:xfrm>
                <a:off x="1165648" y="1048033"/>
                <a:ext cx="198879" cy="1293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69C9A174-2A51-46B1-8794-B5DE228245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534" y="1048033"/>
                <a:ext cx="198877" cy="1293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F91A70B-D893-437E-8D58-184B9C3B1791}"/>
                </a:ext>
              </a:extLst>
            </p:cNvPr>
            <p:cNvSpPr txBox="1"/>
            <p:nvPr/>
          </p:nvSpPr>
          <p:spPr>
            <a:xfrm>
              <a:off x="800105" y="959606"/>
              <a:ext cx="608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:Client</a:t>
              </a:r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62E6441B-89A3-48F9-9035-1982E8600C92}"/>
              </a:ext>
            </a:extLst>
          </p:cNvPr>
          <p:cNvSpPr/>
          <p:nvPr/>
        </p:nvSpPr>
        <p:spPr>
          <a:xfrm>
            <a:off x="1405092" y="3840997"/>
            <a:ext cx="1443273" cy="937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Gestion des Clients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96D6FF9-CED5-4F76-A48C-E28276B9BF92}"/>
              </a:ext>
            </a:extLst>
          </p:cNvPr>
          <p:cNvSpPr/>
          <p:nvPr/>
        </p:nvSpPr>
        <p:spPr>
          <a:xfrm>
            <a:off x="1333974" y="1627086"/>
            <a:ext cx="1443273" cy="93792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Gestion des Voyages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2D1E9B8-16B6-4780-BB68-67BEC24FB6D4}"/>
              </a:ext>
            </a:extLst>
          </p:cNvPr>
          <p:cNvSpPr/>
          <p:nvPr/>
        </p:nvSpPr>
        <p:spPr>
          <a:xfrm>
            <a:off x="10173474" y="4097454"/>
            <a:ext cx="941304" cy="812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Phonning</a:t>
            </a:r>
            <a:endParaRPr lang="fr-FR" sz="9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51A5E92-8EE1-4682-878F-30DC6ED5CBD0}"/>
              </a:ext>
            </a:extLst>
          </p:cNvPr>
          <p:cNvSpPr/>
          <p:nvPr/>
        </p:nvSpPr>
        <p:spPr>
          <a:xfrm>
            <a:off x="8846894" y="4732990"/>
            <a:ext cx="1092200" cy="981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Faire une Campagne Commercial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409AA59-E7C7-4E54-9A5B-BEBFCA0045E1}"/>
              </a:ext>
            </a:extLst>
          </p:cNvPr>
          <p:cNvSpPr/>
          <p:nvPr/>
        </p:nvSpPr>
        <p:spPr>
          <a:xfrm>
            <a:off x="6436055" y="2594246"/>
            <a:ext cx="1103205" cy="6537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Supprimer le Dossiers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33DEEBB-A605-42ED-8283-C48A3846A33B}"/>
              </a:ext>
            </a:extLst>
          </p:cNvPr>
          <p:cNvSpPr/>
          <p:nvPr/>
        </p:nvSpPr>
        <p:spPr>
          <a:xfrm>
            <a:off x="5675744" y="5817711"/>
            <a:ext cx="1244600" cy="69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Voir les accompagnant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2E7E441-5C08-4F97-95B0-64496951D7C7}"/>
              </a:ext>
            </a:extLst>
          </p:cNvPr>
          <p:cNvSpPr/>
          <p:nvPr/>
        </p:nvSpPr>
        <p:spPr>
          <a:xfrm>
            <a:off x="3527621" y="5738860"/>
            <a:ext cx="1019774" cy="79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Modifier les personnes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87698F7-2B54-4A06-9520-A5D8AD8FFD68}"/>
              </a:ext>
            </a:extLst>
          </p:cNvPr>
          <p:cNvSpPr/>
          <p:nvPr/>
        </p:nvSpPr>
        <p:spPr>
          <a:xfrm>
            <a:off x="2921316" y="4944162"/>
            <a:ext cx="1019775" cy="79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Enregistrer les personnes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597D899-3C80-486C-9C6E-2219A50F8C8E}"/>
              </a:ext>
            </a:extLst>
          </p:cNvPr>
          <p:cNvSpPr/>
          <p:nvPr/>
        </p:nvSpPr>
        <p:spPr>
          <a:xfrm>
            <a:off x="4764555" y="3913206"/>
            <a:ext cx="1019776" cy="79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Voir les Clients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FBB4AF3-DA52-46CE-A683-79A27158FF60}"/>
              </a:ext>
            </a:extLst>
          </p:cNvPr>
          <p:cNvSpPr/>
          <p:nvPr/>
        </p:nvSpPr>
        <p:spPr>
          <a:xfrm>
            <a:off x="4687602" y="2565007"/>
            <a:ext cx="941303" cy="7204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Clôturer les Dossiers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9A20FC9-59CC-4BCE-9547-0AB491C0C120}"/>
              </a:ext>
            </a:extLst>
          </p:cNvPr>
          <p:cNvSpPr/>
          <p:nvPr/>
        </p:nvSpPr>
        <p:spPr>
          <a:xfrm>
            <a:off x="6699845" y="1420729"/>
            <a:ext cx="886727" cy="7084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Enregistrer les commandes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B29605C-A5AF-4B92-93F2-254887088C0E}"/>
              </a:ext>
            </a:extLst>
          </p:cNvPr>
          <p:cNvSpPr/>
          <p:nvPr/>
        </p:nvSpPr>
        <p:spPr>
          <a:xfrm>
            <a:off x="5116253" y="905505"/>
            <a:ext cx="1118981" cy="62053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Suprimmer</a:t>
            </a:r>
            <a:r>
              <a:rPr lang="fr-FR" sz="900" dirty="0"/>
              <a:t> l’offre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B938F91-E7F7-4DF3-A62F-48949C667784}"/>
              </a:ext>
            </a:extLst>
          </p:cNvPr>
          <p:cNvSpPr/>
          <p:nvPr/>
        </p:nvSpPr>
        <p:spPr>
          <a:xfrm>
            <a:off x="5146382" y="74214"/>
            <a:ext cx="1118981" cy="62053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  <a:p>
            <a:pPr algn="ctr"/>
            <a:r>
              <a:rPr lang="fr-FR" sz="900" dirty="0"/>
              <a:t>Modifier l’offre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648306C-EF51-4E0E-8835-3BC6DD6F9EBD}"/>
              </a:ext>
            </a:extLst>
          </p:cNvPr>
          <p:cNvSpPr/>
          <p:nvPr/>
        </p:nvSpPr>
        <p:spPr>
          <a:xfrm>
            <a:off x="3236787" y="2812315"/>
            <a:ext cx="886727" cy="7084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Créer les Offres de Voyages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3377535-49A6-4D01-A81C-672D667378A8}"/>
              </a:ext>
            </a:extLst>
          </p:cNvPr>
          <p:cNvSpPr/>
          <p:nvPr/>
        </p:nvSpPr>
        <p:spPr>
          <a:xfrm>
            <a:off x="3060476" y="128728"/>
            <a:ext cx="873460" cy="7084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Voir Offres de Voyage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3C619D1-AD52-47CC-A531-D243F0FE8939}"/>
              </a:ext>
            </a:extLst>
          </p:cNvPr>
          <p:cNvSpPr/>
          <p:nvPr/>
        </p:nvSpPr>
        <p:spPr>
          <a:xfrm>
            <a:off x="8264375" y="773400"/>
            <a:ext cx="1092952" cy="7084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Valider les commandes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476D72A-3A83-4637-843A-8A0E19D10741}"/>
              </a:ext>
            </a:extLst>
          </p:cNvPr>
          <p:cNvSpPr/>
          <p:nvPr/>
        </p:nvSpPr>
        <p:spPr>
          <a:xfrm>
            <a:off x="8212084" y="2133092"/>
            <a:ext cx="1103206" cy="8309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Supprimer la Commande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6BE44E2-1B6F-4035-BA81-2965BC77CDEE}"/>
              </a:ext>
            </a:extLst>
          </p:cNvPr>
          <p:cNvSpPr/>
          <p:nvPr/>
        </p:nvSpPr>
        <p:spPr>
          <a:xfrm>
            <a:off x="6604472" y="3604182"/>
            <a:ext cx="941304" cy="804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Enquete</a:t>
            </a:r>
            <a:r>
              <a:rPr lang="fr-FR" sz="900" dirty="0"/>
              <a:t>/questionnaire de Satisfaction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136277C-3227-40DD-BC67-EC29273FC832}"/>
              </a:ext>
            </a:extLst>
          </p:cNvPr>
          <p:cNvSpPr/>
          <p:nvPr/>
        </p:nvSpPr>
        <p:spPr>
          <a:xfrm>
            <a:off x="10173474" y="5808835"/>
            <a:ext cx="941304" cy="812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Emailing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1F361EC-EE35-47FE-8493-60B20DF8077E}"/>
              </a:ext>
            </a:extLst>
          </p:cNvPr>
          <p:cNvSpPr/>
          <p:nvPr/>
        </p:nvSpPr>
        <p:spPr>
          <a:xfrm>
            <a:off x="7978539" y="3706716"/>
            <a:ext cx="1103206" cy="599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Alimenter le tableau de suivie des Clients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0433EC6-9778-46AC-A704-1FCAE35F8C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8345" y="3203002"/>
            <a:ext cx="250690" cy="50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11C5C90-181F-41B0-ABF3-DC9C03716DD6}"/>
              </a:ext>
            </a:extLst>
          </p:cNvPr>
          <p:cNvCxnSpPr>
            <a:cxnSpLocks/>
            <a:stCxn id="5" idx="7"/>
            <a:endCxn id="21" idx="3"/>
          </p:cNvCxnSpPr>
          <p:nvPr/>
        </p:nvCxnSpPr>
        <p:spPr>
          <a:xfrm flipV="1">
            <a:off x="1402485" y="2427652"/>
            <a:ext cx="142851" cy="56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DE4B82C-32DD-4B46-876A-396E7A801DD1}"/>
              </a:ext>
            </a:extLst>
          </p:cNvPr>
          <p:cNvCxnSpPr>
            <a:cxnSpLocks/>
            <a:stCxn id="5" idx="5"/>
            <a:endCxn id="16" idx="1"/>
          </p:cNvCxnSpPr>
          <p:nvPr/>
        </p:nvCxnSpPr>
        <p:spPr>
          <a:xfrm>
            <a:off x="1402485" y="3411152"/>
            <a:ext cx="213969" cy="5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D9D8D59-AC39-4979-AF53-20555EDC1F0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3791748" y="4309959"/>
            <a:ext cx="972807" cy="75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AB5B6733-AAFA-441C-9C41-2A56E6CFD285}"/>
              </a:ext>
            </a:extLst>
          </p:cNvPr>
          <p:cNvCxnSpPr>
            <a:cxnSpLocks/>
            <a:stCxn id="29" idx="0"/>
            <a:endCxn id="32" idx="5"/>
          </p:cNvCxnSpPr>
          <p:nvPr/>
        </p:nvCxnSpPr>
        <p:spPr>
          <a:xfrm flipH="1" flipV="1">
            <a:off x="5634988" y="4590505"/>
            <a:ext cx="663056" cy="122720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F633576-18A5-423E-8C47-AD71872C924E}"/>
              </a:ext>
            </a:extLst>
          </p:cNvPr>
          <p:cNvCxnSpPr>
            <a:cxnSpLocks/>
          </p:cNvCxnSpPr>
          <p:nvPr/>
        </p:nvCxnSpPr>
        <p:spPr>
          <a:xfrm flipH="1">
            <a:off x="3868849" y="174614"/>
            <a:ext cx="1441404" cy="168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B2590881-7C05-4F6C-8922-3F45B40A9DC8}"/>
              </a:ext>
            </a:extLst>
          </p:cNvPr>
          <p:cNvCxnSpPr>
            <a:cxnSpLocks/>
            <a:stCxn id="35" idx="2"/>
            <a:endCxn id="40" idx="5"/>
          </p:cNvCxnSpPr>
          <p:nvPr/>
        </p:nvCxnSpPr>
        <p:spPr>
          <a:xfrm flipH="1" flipV="1">
            <a:off x="3806021" y="733407"/>
            <a:ext cx="1310232" cy="4823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117EF22-D0A1-4EDF-9390-98589177ADD1}"/>
              </a:ext>
            </a:extLst>
          </p:cNvPr>
          <p:cNvCxnSpPr>
            <a:cxnSpLocks/>
            <a:stCxn id="27" idx="1"/>
            <a:endCxn id="46" idx="4"/>
          </p:cNvCxnSpPr>
          <p:nvPr/>
        </p:nvCxnSpPr>
        <p:spPr>
          <a:xfrm flipH="1" flipV="1">
            <a:off x="8530142" y="4305779"/>
            <a:ext cx="476701" cy="5709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E108DCC-2698-44CE-ACD0-0A18CA67911C}"/>
              </a:ext>
            </a:extLst>
          </p:cNvPr>
          <p:cNvCxnSpPr>
            <a:cxnSpLocks/>
            <a:stCxn id="27" idx="7"/>
            <a:endCxn id="26" idx="2"/>
          </p:cNvCxnSpPr>
          <p:nvPr/>
        </p:nvCxnSpPr>
        <p:spPr>
          <a:xfrm flipV="1">
            <a:off x="9779145" y="4503541"/>
            <a:ext cx="394329" cy="37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A0DBA451-1ACD-449A-B238-FBFD7DDAEF8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779145" y="5595832"/>
            <a:ext cx="532180" cy="33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06A726DF-90AF-4179-B2F9-4B078214D9B9}"/>
              </a:ext>
            </a:extLst>
          </p:cNvPr>
          <p:cNvCxnSpPr>
            <a:cxnSpLocks/>
            <a:stCxn id="33" idx="6"/>
            <a:endCxn id="28" idx="2"/>
          </p:cNvCxnSpPr>
          <p:nvPr/>
        </p:nvCxnSpPr>
        <p:spPr>
          <a:xfrm flipV="1">
            <a:off x="5628905" y="2921145"/>
            <a:ext cx="807150" cy="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035F47B8-54EC-4B66-8F05-A6D862F1BC04}"/>
              </a:ext>
            </a:extLst>
          </p:cNvPr>
          <p:cNvCxnSpPr>
            <a:cxnSpLocks/>
            <a:stCxn id="34" idx="7"/>
            <a:endCxn id="42" idx="2"/>
          </p:cNvCxnSpPr>
          <p:nvPr/>
        </p:nvCxnSpPr>
        <p:spPr>
          <a:xfrm flipV="1">
            <a:off x="7456714" y="1127613"/>
            <a:ext cx="807661" cy="39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65E62F24-A5D1-46B8-9CE0-9AC32C6A45C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463696" y="2016805"/>
            <a:ext cx="909949" cy="23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11A21A93-614D-418B-A8B8-0CFBB22EC160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>
            <a:off x="7545776" y="4006248"/>
            <a:ext cx="43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B1460D52-1035-4BE0-9E67-8C2EFB6145F7}"/>
              </a:ext>
            </a:extLst>
          </p:cNvPr>
          <p:cNvCxnSpPr>
            <a:cxnSpLocks/>
            <a:stCxn id="44" idx="2"/>
            <a:endCxn id="32" idx="7"/>
          </p:cNvCxnSpPr>
          <p:nvPr/>
        </p:nvCxnSpPr>
        <p:spPr>
          <a:xfrm flipH="1">
            <a:off x="5634988" y="4006248"/>
            <a:ext cx="969484" cy="23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BA47BFF-E251-4FDD-81A7-F1398C75D1B7}"/>
              </a:ext>
            </a:extLst>
          </p:cNvPr>
          <p:cNvSpPr/>
          <p:nvPr/>
        </p:nvSpPr>
        <p:spPr>
          <a:xfrm rot="3697500">
            <a:off x="5381675" y="5088483"/>
            <a:ext cx="14833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50" dirty="0"/>
              <a:t>&lt;&lt;</a:t>
            </a:r>
            <a:r>
              <a:rPr lang="fr-FR" sz="1050" dirty="0" err="1"/>
              <a:t>extends</a:t>
            </a:r>
            <a:r>
              <a:rPr lang="fr-FR" sz="1050" dirty="0"/>
              <a:t>&gt;&gt;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DB98E21-B6E2-4B3D-9CE6-D916D76EFCD5}"/>
              </a:ext>
            </a:extLst>
          </p:cNvPr>
          <p:cNvSpPr/>
          <p:nvPr/>
        </p:nvSpPr>
        <p:spPr>
          <a:xfrm rot="21291067">
            <a:off x="3760020" y="201114"/>
            <a:ext cx="14833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50" dirty="0"/>
              <a:t>&lt;&lt;</a:t>
            </a:r>
            <a:r>
              <a:rPr lang="fr-FR" sz="1050" dirty="0" err="1"/>
              <a:t>extends</a:t>
            </a:r>
            <a:r>
              <a:rPr lang="fr-FR" sz="1050" dirty="0"/>
              <a:t>&gt;&gt;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01212D4-7A0B-46FE-8ACF-1A3489E0D4A9}"/>
              </a:ext>
            </a:extLst>
          </p:cNvPr>
          <p:cNvSpPr/>
          <p:nvPr/>
        </p:nvSpPr>
        <p:spPr>
          <a:xfrm rot="1296339">
            <a:off x="3624536" y="947332"/>
            <a:ext cx="14833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50" dirty="0"/>
              <a:t>&lt;&lt;</a:t>
            </a:r>
            <a:r>
              <a:rPr lang="fr-FR" sz="1050" dirty="0" err="1"/>
              <a:t>extends</a:t>
            </a:r>
            <a:r>
              <a:rPr lang="fr-FR" sz="1050" dirty="0"/>
              <a:t>&gt;&gt;</a:t>
            </a:r>
          </a:p>
        </p:txBody>
      </p:sp>
      <p:sp>
        <p:nvSpPr>
          <p:cNvPr id="173" name="Flèche : gauche 172">
            <a:extLst>
              <a:ext uri="{FF2B5EF4-FFF2-40B4-BE49-F238E27FC236}">
                <a16:creationId xmlns:a16="http://schemas.microsoft.com/office/drawing/2014/main" id="{091A8BBA-DEEE-4FB8-8837-38984ACA2130}"/>
              </a:ext>
            </a:extLst>
          </p:cNvPr>
          <p:cNvSpPr/>
          <p:nvPr/>
        </p:nvSpPr>
        <p:spPr>
          <a:xfrm rot="19107124">
            <a:off x="1945415" y="1113409"/>
            <a:ext cx="1381494" cy="204726"/>
          </a:xfrm>
          <a:prstGeom prst="leftArrow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Flèche : gauche 173">
            <a:extLst>
              <a:ext uri="{FF2B5EF4-FFF2-40B4-BE49-F238E27FC236}">
                <a16:creationId xmlns:a16="http://schemas.microsoft.com/office/drawing/2014/main" id="{B30939EC-BF8C-4E8F-B060-86B08561A0F2}"/>
              </a:ext>
            </a:extLst>
          </p:cNvPr>
          <p:cNvSpPr/>
          <p:nvPr/>
        </p:nvSpPr>
        <p:spPr>
          <a:xfrm rot="1738224">
            <a:off x="2038257" y="2626640"/>
            <a:ext cx="1477979" cy="168955"/>
          </a:xfrm>
          <a:prstGeom prst="leftArrow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013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76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</dc:creator>
  <cp:lastModifiedBy>Adminl</cp:lastModifiedBy>
  <cp:revision>14</cp:revision>
  <dcterms:created xsi:type="dcterms:W3CDTF">2018-08-09T12:44:51Z</dcterms:created>
  <dcterms:modified xsi:type="dcterms:W3CDTF">2018-08-09T14:54:20Z</dcterms:modified>
</cp:coreProperties>
</file>