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92DB5-25D8-4556-8AAF-DA38B8981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775337-F9AF-4550-B1B7-BB2CBFAA8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407223-9BFE-4F49-BDA8-7FE78557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E90E9-ED3E-400F-B3B7-EAC193B0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4C691F-3C07-46AF-AC9B-4EBAB15B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7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803BE-3D03-4E6D-A2D6-3C341E14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07D193-A6A8-4B0F-8A26-E9C877DAC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D705BE-85E6-4515-91D2-FE312D21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7B50B7-866B-4C3B-9068-20886BFF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2D2DCC-CB72-4805-9BCE-5482D152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95D38D-9B34-4A20-900A-4649D8F29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D46927-EB14-4D07-9991-D305E263D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BF16A-6607-4312-B458-6DA406A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946F42-6DF4-4C9D-B55D-BA083CB6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F970B-AB27-457B-9F0E-C287A375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83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94B81-E013-4208-A331-A7A099F9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8DE0A-AD94-4479-ABD4-8DFCA14A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E7164A-7E76-4AA3-BF91-E19453E9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10F79B-61CB-4799-BC84-8DA602AA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39C9E-45DD-4320-B805-1318A98C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0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1B2EC-39AD-4C03-8408-98629A86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91128-B52F-4F75-B1D3-3EDB8764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5E558-56E1-4E50-93E3-55298C33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40869-02A9-406C-9DC2-ECF7417F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245C8-B3FD-457F-8A66-B772B0F4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40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CC41B-52DB-4652-9039-077FD70D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2F887-1D3C-439F-89A1-8E3BE09B0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0432A6-0B1E-4956-AB2C-BE524050B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627250-BE4D-4CAE-8336-6B6C96A9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7343E-E7AA-4BAA-9843-5C31476B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74B12-8EFB-4DE3-892C-F5AB38AD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FCB56-811A-49DF-93B6-9653A012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D9596-4F6C-4A24-9532-F69E516B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242A55-2B67-454D-8B14-53198D3F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CBA02B-0784-4C84-BAE0-E6FB0FE69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2C83AB-FF2A-45AD-8C95-5DBC8A53B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C58D6F-B7CF-4147-B8F4-703BACD5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DD07CF-99AA-448A-9778-58874C37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406B59-7550-4A1D-AC8F-BA63D6A6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25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53136-5726-4069-98F3-A2B786E7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2FC326-DE57-4F42-BFFC-76C91665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0FEE46-A04A-48F2-8A1B-8D46675A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78E42A-4F56-4D2F-A23A-BDC1D2EE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7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B3D440-3788-4F06-846C-7FCCAB1C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210D13-78B2-49AA-8AB1-EBA9C38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B6AF33-B459-4A2E-9E08-143C1363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9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5339C-A68A-4909-A020-78526E1A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B8BA26-7332-4347-A8E1-8E2B4662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A98A3F-8EDD-4EEC-8C2E-6DBA950C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BF638F-491B-48A6-916D-2BDDDAB7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79AE1E-2E7E-44A5-99D3-734E7011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02DC5-F8D5-4B3F-810B-CBEC414E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85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02812-27B7-4998-9F2C-00DAEF64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5B4EB6-BEA2-4272-9054-7A0667B4A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6D6ACA-405C-4243-96FD-4207ABF0C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868F0-C27C-440E-875E-A6DEF994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655FE0-A67E-4CC7-96EE-8EE6CCCA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00FC01-1321-45EA-A4CE-BC278B81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5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6CB587-023C-4796-B627-7CF8B7DB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6243FB-E429-4F90-9383-9BA484E9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3A5CF-0598-4C85-B85A-EF3C810C8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4D19-53ED-4C06-8DBF-7E0C940D523E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96BFD-DD7A-47D4-A31F-CD695E0F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87C82-767A-4BFF-9982-05761D6C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D0B5-C8BF-469A-B174-84E65BE8F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49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2FE3CCF5-3EC6-4A65-9507-18CF3C104256}"/>
              </a:ext>
            </a:extLst>
          </p:cNvPr>
          <p:cNvGrpSpPr/>
          <p:nvPr/>
        </p:nvGrpSpPr>
        <p:grpSpPr>
          <a:xfrm>
            <a:off x="215329" y="1043004"/>
            <a:ext cx="1716108" cy="1292662"/>
            <a:chOff x="528501" y="1091805"/>
            <a:chExt cx="1895914" cy="1292662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9A500FB-8ABF-43D4-BA46-A66C38BAEFF0}"/>
                </a:ext>
              </a:extLst>
            </p:cNvPr>
            <p:cNvGrpSpPr/>
            <p:nvPr/>
          </p:nvGrpSpPr>
          <p:grpSpPr>
            <a:xfrm>
              <a:off x="528501" y="1091805"/>
              <a:ext cx="1895914" cy="1114531"/>
              <a:chOff x="2139187" y="1888759"/>
              <a:chExt cx="1895914" cy="1114531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426921D-1E0F-4E87-9237-5B6C4FB17EAB}"/>
                  </a:ext>
                </a:extLst>
              </p:cNvPr>
              <p:cNvSpPr txBox="1"/>
              <p:nvPr/>
            </p:nvSpPr>
            <p:spPr>
              <a:xfrm>
                <a:off x="2139187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Voyage</a:t>
                </a:r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F318FEA-AF51-4987-BA03-03A1188F520F}"/>
                  </a:ext>
                </a:extLst>
              </p:cNvPr>
              <p:cNvSpPr txBox="1"/>
              <p:nvPr/>
            </p:nvSpPr>
            <p:spPr>
              <a:xfrm>
                <a:off x="2139188" y="2079960"/>
                <a:ext cx="1895913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</a:t>
                </a:r>
                <a:r>
                  <a:rPr lang="fr-FR" sz="1200" dirty="0" err="1"/>
                  <a:t>DateAller</a:t>
                </a:r>
                <a:r>
                  <a:rPr lang="fr-FR" sz="1200" dirty="0"/>
                  <a:t> : </a:t>
                </a:r>
                <a:r>
                  <a:rPr lang="fr-FR" sz="1200" dirty="0" err="1"/>
                  <a:t>DateTime</a:t>
                </a:r>
                <a:endParaRPr lang="fr-FR" sz="1200" dirty="0"/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DateRetour</a:t>
                </a:r>
                <a:r>
                  <a:rPr lang="fr-FR" sz="1200" dirty="0"/>
                  <a:t> : </a:t>
                </a:r>
                <a:r>
                  <a:rPr lang="fr-FR" sz="1200" dirty="0" err="1"/>
                  <a:t>DateTime</a:t>
                </a:r>
                <a:endParaRPr lang="fr-FR" sz="1200" dirty="0"/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PrixAgence</a:t>
                </a:r>
                <a:r>
                  <a:rPr lang="fr-FR" sz="1200" dirty="0"/>
                  <a:t> : </a:t>
                </a:r>
                <a:r>
                  <a:rPr lang="fr-FR" sz="1200" dirty="0" err="1"/>
                  <a:t>currency</a:t>
                </a:r>
                <a:endParaRPr lang="fr-FR" sz="1200" dirty="0"/>
              </a:p>
              <a:p>
                <a:r>
                  <a:rPr lang="fr-FR" sz="1200" dirty="0"/>
                  <a:t>+ </a:t>
                </a:r>
                <a:r>
                  <a:rPr lang="fr-FR" sz="1200" dirty="0" err="1"/>
                  <a:t>NbPlacesDisponibles</a:t>
                </a:r>
                <a:r>
                  <a:rPr lang="fr-FR" sz="1200" dirty="0"/>
                  <a:t> : </a:t>
                </a:r>
                <a:r>
                  <a:rPr lang="fr-FR" sz="1200" dirty="0" err="1"/>
                  <a:t>int</a:t>
                </a:r>
                <a:endParaRPr lang="fr-FR" sz="1200" dirty="0"/>
              </a:p>
              <a:p>
                <a:r>
                  <a:rPr lang="fr-FR" sz="1200" dirty="0"/>
                  <a:t>+ Destination : Destination</a:t>
                </a:r>
              </a:p>
            </p:txBody>
          </p:sp>
        </p:grp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749BE65-6179-42F9-82C9-4EC166820104}"/>
                </a:ext>
              </a:extLst>
            </p:cNvPr>
            <p:cNvSpPr txBox="1"/>
            <p:nvPr/>
          </p:nvSpPr>
          <p:spPr>
            <a:xfrm>
              <a:off x="528501" y="2199801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4E0F593-F300-4579-9A84-E01E9B67069C}"/>
              </a:ext>
            </a:extLst>
          </p:cNvPr>
          <p:cNvGrpSpPr/>
          <p:nvPr/>
        </p:nvGrpSpPr>
        <p:grpSpPr>
          <a:xfrm>
            <a:off x="2871834" y="294300"/>
            <a:ext cx="1345603" cy="1114531"/>
            <a:chOff x="528502" y="1091805"/>
            <a:chExt cx="1895915" cy="111453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74639AD-809A-4ABD-87F9-7C6373951F32}"/>
                </a:ext>
              </a:extLst>
            </p:cNvPr>
            <p:cNvGrpSpPr/>
            <p:nvPr/>
          </p:nvGrpSpPr>
          <p:grpSpPr>
            <a:xfrm>
              <a:off x="528502" y="1091805"/>
              <a:ext cx="1895915" cy="923330"/>
              <a:chOff x="2139188" y="1888759"/>
              <a:chExt cx="1895915" cy="923330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722E784-BE50-4FF2-81F3-54C2B33D4168}"/>
                  </a:ext>
                </a:extLst>
              </p:cNvPr>
              <p:cNvSpPr txBox="1"/>
              <p:nvPr/>
            </p:nvSpPr>
            <p:spPr>
              <a:xfrm>
                <a:off x="2139190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Destination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B0C1D67-53AC-4123-A342-A0ECEA9324E2}"/>
                  </a:ext>
                </a:extLst>
              </p:cNvPr>
              <p:cNvSpPr txBox="1"/>
              <p:nvPr/>
            </p:nvSpPr>
            <p:spPr>
              <a:xfrm>
                <a:off x="2139188" y="2073425"/>
                <a:ext cx="1895913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+Continent : string</a:t>
                </a:r>
              </a:p>
              <a:p>
                <a:r>
                  <a:rPr lang="fr-FR" sz="1200" dirty="0"/>
                  <a:t>+Pays : string</a:t>
                </a:r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Region</a:t>
                </a:r>
                <a:r>
                  <a:rPr lang="fr-FR" sz="1200" dirty="0"/>
                  <a:t> : string</a:t>
                </a:r>
              </a:p>
              <a:p>
                <a:r>
                  <a:rPr lang="fr-FR" sz="1200" dirty="0"/>
                  <a:t>+Description : string</a:t>
                </a:r>
              </a:p>
            </p:txBody>
          </p:sp>
        </p:grp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521E173-51DB-40AA-92EC-9CBB96FE62C2}"/>
                </a:ext>
              </a:extLst>
            </p:cNvPr>
            <p:cNvSpPr txBox="1"/>
            <p:nvPr/>
          </p:nvSpPr>
          <p:spPr>
            <a:xfrm>
              <a:off x="528502" y="2021670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C167CF1-86A8-4204-BA18-CC5BAE3F5C66}"/>
              </a:ext>
            </a:extLst>
          </p:cNvPr>
          <p:cNvGrpSpPr/>
          <p:nvPr/>
        </p:nvGrpSpPr>
        <p:grpSpPr>
          <a:xfrm>
            <a:off x="2554998" y="1660990"/>
            <a:ext cx="1895913" cy="1114531"/>
            <a:chOff x="528504" y="1091805"/>
            <a:chExt cx="1895913" cy="1114531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6937355-18D3-4632-8A3D-379D0E8FB8C3}"/>
                </a:ext>
              </a:extLst>
            </p:cNvPr>
            <p:cNvGrpSpPr/>
            <p:nvPr/>
          </p:nvGrpSpPr>
          <p:grpSpPr>
            <a:xfrm>
              <a:off x="528504" y="1091805"/>
              <a:ext cx="1895913" cy="738664"/>
              <a:chOff x="2139190" y="1888759"/>
              <a:chExt cx="1895913" cy="738664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E15A469-B4B5-4301-8673-E59016F52A6E}"/>
                  </a:ext>
                </a:extLst>
              </p:cNvPr>
              <p:cNvSpPr txBox="1"/>
              <p:nvPr/>
            </p:nvSpPr>
            <p:spPr>
              <a:xfrm>
                <a:off x="2139190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 err="1"/>
                  <a:t>DossierReservation</a:t>
                </a:r>
                <a:endParaRPr lang="fr-FR" sz="1200" dirty="0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5403431-2762-47BE-ACA3-B59A0CA78617}"/>
                  </a:ext>
                </a:extLst>
              </p:cNvPr>
              <p:cNvSpPr txBox="1"/>
              <p:nvPr/>
            </p:nvSpPr>
            <p:spPr>
              <a:xfrm>
                <a:off x="2139190" y="2073425"/>
                <a:ext cx="1895913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</a:t>
                </a:r>
                <a:r>
                  <a:rPr lang="fr-FR" sz="1200" dirty="0" err="1"/>
                  <a:t>NumeroDossier</a:t>
                </a:r>
                <a:r>
                  <a:rPr lang="fr-FR" sz="1200" dirty="0"/>
                  <a:t> : </a:t>
                </a:r>
                <a:r>
                  <a:rPr lang="fr-FR" sz="1200" dirty="0" err="1"/>
                  <a:t>int</a:t>
                </a:r>
                <a:endParaRPr lang="fr-FR" sz="1200" dirty="0"/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NbParticipants</a:t>
                </a:r>
                <a:r>
                  <a:rPr lang="fr-FR" sz="1200" dirty="0"/>
                  <a:t> : </a:t>
                </a:r>
                <a:r>
                  <a:rPr lang="fr-FR" sz="1200" dirty="0" err="1"/>
                  <a:t>int</a:t>
                </a:r>
                <a:r>
                  <a:rPr lang="fr-FR" sz="1200" dirty="0"/>
                  <a:t> de 1 à 9</a:t>
                </a:r>
              </a:p>
              <a:p>
                <a:endParaRPr lang="fr-FR" sz="1200" dirty="0"/>
              </a:p>
            </p:txBody>
          </p:sp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39AA6F5-C59F-4126-A061-0004DDC39C4C}"/>
                </a:ext>
              </a:extLst>
            </p:cNvPr>
            <p:cNvSpPr txBox="1"/>
            <p:nvPr/>
          </p:nvSpPr>
          <p:spPr>
            <a:xfrm>
              <a:off x="528504" y="1837004"/>
              <a:ext cx="18959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+</a:t>
              </a:r>
              <a:r>
                <a:rPr lang="fr-FR" sz="1200" dirty="0" err="1"/>
                <a:t>etat</a:t>
              </a:r>
              <a:r>
                <a:rPr lang="fr-FR" sz="1200" dirty="0"/>
                <a:t>()</a:t>
              </a:r>
            </a:p>
            <a:p>
              <a:r>
                <a:rPr lang="fr-FR" sz="1200" dirty="0"/>
                <a:t>+</a:t>
              </a:r>
              <a:r>
                <a:rPr lang="fr-FR" sz="1200" dirty="0" err="1"/>
                <a:t>prixTotal</a:t>
              </a:r>
              <a:r>
                <a:rPr lang="fr-FR" sz="1200" dirty="0"/>
                <a:t>()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1F3A25A-AD3F-4362-8E24-7EB0D55A2D9F}"/>
              </a:ext>
            </a:extLst>
          </p:cNvPr>
          <p:cNvGrpSpPr/>
          <p:nvPr/>
        </p:nvGrpSpPr>
        <p:grpSpPr>
          <a:xfrm>
            <a:off x="9699673" y="181859"/>
            <a:ext cx="1716107" cy="2034754"/>
            <a:chOff x="528504" y="1091805"/>
            <a:chExt cx="1895913" cy="1537322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89F0F964-31E1-4E1C-BC69-EA7D0DB777FE}"/>
                </a:ext>
              </a:extLst>
            </p:cNvPr>
            <p:cNvGrpSpPr/>
            <p:nvPr/>
          </p:nvGrpSpPr>
          <p:grpSpPr>
            <a:xfrm>
              <a:off x="528504" y="1091805"/>
              <a:ext cx="1895913" cy="1393902"/>
              <a:chOff x="2139190" y="1888759"/>
              <a:chExt cx="1895913" cy="1393902"/>
            </a:xfrm>
          </p:grpSpPr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FEF17B-FF04-4401-9EC1-B0DA35E1295D}"/>
                  </a:ext>
                </a:extLst>
              </p:cNvPr>
              <p:cNvSpPr txBox="1"/>
              <p:nvPr/>
            </p:nvSpPr>
            <p:spPr>
              <a:xfrm>
                <a:off x="2139190" y="1888759"/>
                <a:ext cx="1895913" cy="2790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« abstract »</a:t>
                </a:r>
              </a:p>
              <a:p>
                <a:pPr algn="ctr"/>
                <a:r>
                  <a:rPr lang="fr-FR" sz="1200" dirty="0"/>
                  <a:t>Participant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4569B834-5308-4B26-93CA-B3AC7FA67C75}"/>
                  </a:ext>
                </a:extLst>
              </p:cNvPr>
              <p:cNvSpPr txBox="1"/>
              <p:nvPr/>
            </p:nvSpPr>
            <p:spPr>
              <a:xfrm>
                <a:off x="2139190" y="2166492"/>
                <a:ext cx="1895913" cy="11161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</a:t>
                </a:r>
                <a:r>
                  <a:rPr lang="fr-FR" sz="1200" dirty="0" err="1"/>
                  <a:t>Civilite</a:t>
                </a:r>
                <a:r>
                  <a:rPr lang="fr-FR" sz="1200" dirty="0"/>
                  <a:t> : string</a:t>
                </a:r>
              </a:p>
              <a:p>
                <a:r>
                  <a:rPr lang="fr-FR" sz="1200" dirty="0"/>
                  <a:t>+Nom : string</a:t>
                </a:r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Prenom</a:t>
                </a:r>
                <a:r>
                  <a:rPr lang="fr-FR" sz="1200" dirty="0"/>
                  <a:t> : string</a:t>
                </a:r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DateNaissance</a:t>
                </a:r>
                <a:r>
                  <a:rPr lang="fr-FR" sz="1200" dirty="0"/>
                  <a:t> : </a:t>
                </a:r>
                <a:r>
                  <a:rPr lang="fr-FR" sz="1200" dirty="0" err="1"/>
                  <a:t>DateTime</a:t>
                </a:r>
                <a:endParaRPr lang="fr-FR" sz="1200" dirty="0"/>
              </a:p>
              <a:p>
                <a:r>
                  <a:rPr lang="fr-FR" sz="1200" dirty="0"/>
                  <a:t>+Adresse : Adresse</a:t>
                </a:r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Telephone</a:t>
                </a:r>
                <a:r>
                  <a:rPr lang="fr-FR" sz="1200" dirty="0"/>
                  <a:t> : string</a:t>
                </a:r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EMail</a:t>
                </a:r>
                <a:r>
                  <a:rPr lang="fr-FR" sz="1200" dirty="0"/>
                  <a:t> : string</a:t>
                </a:r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NumeroSeq</a:t>
                </a:r>
                <a:r>
                  <a:rPr lang="fr-FR" sz="1200" dirty="0"/>
                  <a:t> : </a:t>
                </a:r>
                <a:r>
                  <a:rPr lang="fr-FR" sz="1200" dirty="0" err="1"/>
                  <a:t>int</a:t>
                </a:r>
                <a:endParaRPr lang="fr-FR" sz="1200" dirty="0"/>
              </a:p>
            </p:txBody>
          </p:sp>
        </p:grp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1F66A52-5C7B-4FC8-8E54-0E660B3BB1BC}"/>
                </a:ext>
              </a:extLst>
            </p:cNvPr>
            <p:cNvSpPr txBox="1"/>
            <p:nvPr/>
          </p:nvSpPr>
          <p:spPr>
            <a:xfrm>
              <a:off x="528504" y="2489606"/>
              <a:ext cx="1895913" cy="139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1B2E123-8C76-4CB7-87D9-5885FF9C9157}"/>
              </a:ext>
            </a:extLst>
          </p:cNvPr>
          <p:cNvGrpSpPr/>
          <p:nvPr/>
        </p:nvGrpSpPr>
        <p:grpSpPr>
          <a:xfrm>
            <a:off x="8748491" y="2749049"/>
            <a:ext cx="1475089" cy="1485996"/>
            <a:chOff x="528504" y="1091805"/>
            <a:chExt cx="1895913" cy="148599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78FAD412-5CFB-4EF9-B681-34AB215A39F2}"/>
                </a:ext>
              </a:extLst>
            </p:cNvPr>
            <p:cNvGrpSpPr/>
            <p:nvPr/>
          </p:nvGrpSpPr>
          <p:grpSpPr>
            <a:xfrm>
              <a:off x="528504" y="1091805"/>
              <a:ext cx="1895913" cy="369332"/>
              <a:chOff x="2139190" y="1888759"/>
              <a:chExt cx="1895913" cy="369332"/>
            </a:xfrm>
          </p:grpSpPr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C816D5B-0E50-4710-BFF3-134F9A2E8471}"/>
                  </a:ext>
                </a:extLst>
              </p:cNvPr>
              <p:cNvSpPr txBox="1"/>
              <p:nvPr/>
            </p:nvSpPr>
            <p:spPr>
              <a:xfrm>
                <a:off x="2139190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Client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9A03320-F375-4A18-AB17-BD26F40107A7}"/>
                  </a:ext>
                </a:extLst>
              </p:cNvPr>
              <p:cNvSpPr txBox="1"/>
              <p:nvPr/>
            </p:nvSpPr>
            <p:spPr>
              <a:xfrm>
                <a:off x="2139190" y="2073425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-</a:t>
                </a:r>
                <a:r>
                  <a:rPr lang="fr-FR" sz="1200" dirty="0" err="1"/>
                  <a:t>NumeroCB</a:t>
                </a:r>
                <a:r>
                  <a:rPr lang="fr-FR" sz="1200" dirty="0"/>
                  <a:t> : </a:t>
                </a:r>
                <a:r>
                  <a:rPr lang="fr-FR" sz="1200" dirty="0" err="1"/>
                  <a:t>int</a:t>
                </a:r>
                <a:endParaRPr lang="fr-FR" sz="1200" dirty="0"/>
              </a:p>
            </p:txBody>
          </p:sp>
        </p:grp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3E6CA9B-8E85-48E5-9E75-6D3FCEB1E31E}"/>
                </a:ext>
              </a:extLst>
            </p:cNvPr>
            <p:cNvSpPr txBox="1"/>
            <p:nvPr/>
          </p:nvSpPr>
          <p:spPr>
            <a:xfrm>
              <a:off x="528504" y="1469805"/>
              <a:ext cx="1895913" cy="1107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+</a:t>
              </a:r>
              <a:r>
                <a:rPr lang="fr-FR" sz="1200" dirty="0" err="1"/>
                <a:t>voirVoyages</a:t>
              </a:r>
              <a:r>
                <a:rPr lang="fr-FR" sz="1200" dirty="0"/>
                <a:t>()</a:t>
              </a:r>
            </a:p>
            <a:p>
              <a:r>
                <a:rPr lang="fr-FR" sz="1200" dirty="0"/>
                <a:t>+</a:t>
              </a:r>
              <a:r>
                <a:rPr lang="fr-FR" sz="1200" dirty="0" err="1"/>
                <a:t>choisirVoyage</a:t>
              </a:r>
              <a:r>
                <a:rPr lang="fr-FR" sz="1200" dirty="0"/>
                <a:t>()</a:t>
              </a:r>
            </a:p>
            <a:p>
              <a:r>
                <a:rPr lang="fr-FR" sz="1200" dirty="0"/>
                <a:t>+</a:t>
              </a:r>
              <a:r>
                <a:rPr lang="fr-FR" sz="1200" dirty="0" err="1"/>
                <a:t>choisirAssurance</a:t>
              </a:r>
              <a:r>
                <a:rPr lang="fr-FR" sz="1200" dirty="0"/>
                <a:t>()</a:t>
              </a:r>
            </a:p>
            <a:p>
              <a:r>
                <a:rPr lang="fr-FR" sz="1200" dirty="0"/>
                <a:t>+</a:t>
              </a:r>
              <a:r>
                <a:rPr lang="fr-FR" sz="1200" dirty="0" err="1"/>
                <a:t>donnerInformations</a:t>
              </a:r>
              <a:r>
                <a:rPr lang="fr-FR" sz="1200" dirty="0"/>
                <a:t>()</a:t>
              </a:r>
            </a:p>
            <a:p>
              <a:r>
                <a:rPr lang="fr-FR" sz="1200" dirty="0"/>
                <a:t>+authentifier()</a:t>
              </a:r>
            </a:p>
            <a:p>
              <a:r>
                <a:rPr lang="fr-FR" sz="1200" dirty="0"/>
                <a:t>+</a:t>
              </a:r>
              <a:r>
                <a:rPr lang="fr-FR" sz="1200" dirty="0" err="1"/>
                <a:t>annulerVoyage</a:t>
              </a:r>
              <a:r>
                <a:rPr lang="fr-FR" sz="1200" dirty="0"/>
                <a:t>()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9F80D63-02F8-4B2A-992E-2535D72C09F3}"/>
              </a:ext>
            </a:extLst>
          </p:cNvPr>
          <p:cNvGrpSpPr/>
          <p:nvPr/>
        </p:nvGrpSpPr>
        <p:grpSpPr>
          <a:xfrm>
            <a:off x="148173" y="3074330"/>
            <a:ext cx="1352247" cy="1298178"/>
            <a:chOff x="528504" y="1091805"/>
            <a:chExt cx="1895913" cy="1298178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0AFBA0B-F32E-4BE5-B07A-AEA0B66FD14B}"/>
                </a:ext>
              </a:extLst>
            </p:cNvPr>
            <p:cNvGrpSpPr/>
            <p:nvPr/>
          </p:nvGrpSpPr>
          <p:grpSpPr>
            <a:xfrm>
              <a:off x="528504" y="1091805"/>
              <a:ext cx="1895913" cy="1107996"/>
              <a:chOff x="2139190" y="1888759"/>
              <a:chExt cx="1895913" cy="1107996"/>
            </a:xfrm>
          </p:grpSpPr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C59A106-7800-4668-BE4C-F95831F24F81}"/>
                  </a:ext>
                </a:extLst>
              </p:cNvPr>
              <p:cNvSpPr txBox="1"/>
              <p:nvPr/>
            </p:nvSpPr>
            <p:spPr>
              <a:xfrm>
                <a:off x="2139190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 err="1"/>
                  <a:t>AgencePartenaire</a:t>
                </a:r>
                <a:endParaRPr lang="fr-FR" sz="1200" dirty="0"/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2FC7A3D-B033-407F-A307-55E41B382474}"/>
                  </a:ext>
                </a:extLst>
              </p:cNvPr>
              <p:cNvSpPr txBox="1"/>
              <p:nvPr/>
            </p:nvSpPr>
            <p:spPr>
              <a:xfrm>
                <a:off x="2139190" y="2073425"/>
                <a:ext cx="1895913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+Nom : string</a:t>
                </a:r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Telephone</a:t>
                </a:r>
                <a:r>
                  <a:rPr lang="fr-FR" sz="1200" dirty="0"/>
                  <a:t> : string</a:t>
                </a:r>
              </a:p>
              <a:p>
                <a:r>
                  <a:rPr lang="fr-FR" sz="1200" dirty="0"/>
                  <a:t>+Email : string</a:t>
                </a:r>
              </a:p>
              <a:p>
                <a:r>
                  <a:rPr lang="fr-FR" sz="1200" dirty="0"/>
                  <a:t>+Adresse : Adresse</a:t>
                </a:r>
              </a:p>
              <a:p>
                <a:r>
                  <a:rPr lang="fr-FR" sz="1200" dirty="0"/>
                  <a:t>+Siret : string</a:t>
                </a:r>
              </a:p>
            </p:txBody>
          </p:sp>
        </p:grp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CD45753-2709-416A-87B0-DE6306CDCEF6}"/>
                </a:ext>
              </a:extLst>
            </p:cNvPr>
            <p:cNvSpPr txBox="1"/>
            <p:nvPr/>
          </p:nvSpPr>
          <p:spPr>
            <a:xfrm>
              <a:off x="528504" y="2205317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+</a:t>
              </a:r>
              <a:r>
                <a:rPr lang="fr-FR" sz="1200" dirty="0" err="1"/>
                <a:t>emettreOffre</a:t>
              </a:r>
              <a:r>
                <a:rPr lang="fr-FR" sz="1200" dirty="0"/>
                <a:t>()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A204A9C-B56C-4EB2-8E40-1E3839C2D12D}"/>
              </a:ext>
            </a:extLst>
          </p:cNvPr>
          <p:cNvGrpSpPr/>
          <p:nvPr/>
        </p:nvGrpSpPr>
        <p:grpSpPr>
          <a:xfrm>
            <a:off x="10798221" y="2745537"/>
            <a:ext cx="1110064" cy="561852"/>
            <a:chOff x="528502" y="1091805"/>
            <a:chExt cx="1895915" cy="561852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F8FDC296-3D47-4316-B17B-EDADE275A867}"/>
                </a:ext>
              </a:extLst>
            </p:cNvPr>
            <p:cNvGrpSpPr/>
            <p:nvPr/>
          </p:nvGrpSpPr>
          <p:grpSpPr>
            <a:xfrm>
              <a:off x="528503" y="1091805"/>
              <a:ext cx="1895914" cy="372287"/>
              <a:chOff x="2139189" y="1888759"/>
              <a:chExt cx="1895914" cy="372287"/>
            </a:xfrm>
          </p:grpSpPr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C0D9B20-DC11-434A-9ED1-2C598B18FA7D}"/>
                  </a:ext>
                </a:extLst>
              </p:cNvPr>
              <p:cNvSpPr txBox="1"/>
              <p:nvPr/>
            </p:nvSpPr>
            <p:spPr>
              <a:xfrm>
                <a:off x="2139190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Accompagnant</a:t>
                </a: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1A42023-432D-4EBC-A081-462F0E599748}"/>
                  </a:ext>
                </a:extLst>
              </p:cNvPr>
              <p:cNvSpPr txBox="1"/>
              <p:nvPr/>
            </p:nvSpPr>
            <p:spPr>
              <a:xfrm>
                <a:off x="2139189" y="2076380"/>
                <a:ext cx="1895912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36544DE-99FB-46B6-8CC4-76B5DB22C023}"/>
                </a:ext>
              </a:extLst>
            </p:cNvPr>
            <p:cNvSpPr txBox="1"/>
            <p:nvPr/>
          </p:nvSpPr>
          <p:spPr>
            <a:xfrm>
              <a:off x="528502" y="1468991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AE05730-B9FF-406A-A89C-80E411F677A2}"/>
              </a:ext>
            </a:extLst>
          </p:cNvPr>
          <p:cNvGrpSpPr/>
          <p:nvPr/>
        </p:nvGrpSpPr>
        <p:grpSpPr>
          <a:xfrm>
            <a:off x="2922098" y="5031989"/>
            <a:ext cx="1161712" cy="553998"/>
            <a:chOff x="528504" y="1091805"/>
            <a:chExt cx="1895913" cy="553998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6F214089-1B30-43FE-9B19-02474130BA2A}"/>
                </a:ext>
              </a:extLst>
            </p:cNvPr>
            <p:cNvGrpSpPr/>
            <p:nvPr/>
          </p:nvGrpSpPr>
          <p:grpSpPr>
            <a:xfrm>
              <a:off x="528504" y="1091805"/>
              <a:ext cx="1895913" cy="370792"/>
              <a:chOff x="2139190" y="1888759"/>
              <a:chExt cx="1895913" cy="370792"/>
            </a:xfrm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802804E1-B293-444E-ACDD-FE4FC0533439}"/>
                  </a:ext>
                </a:extLst>
              </p:cNvPr>
              <p:cNvSpPr txBox="1"/>
              <p:nvPr/>
            </p:nvSpPr>
            <p:spPr>
              <a:xfrm>
                <a:off x="2139190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Assurance Vol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0114536B-35D0-48E9-BE08-621527F5350D}"/>
                  </a:ext>
                </a:extLst>
              </p:cNvPr>
              <p:cNvSpPr txBox="1"/>
              <p:nvPr/>
            </p:nvSpPr>
            <p:spPr>
              <a:xfrm>
                <a:off x="2139190" y="2074885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E8B7718-76B0-4973-9207-3D95AFC6EF93}"/>
                </a:ext>
              </a:extLst>
            </p:cNvPr>
            <p:cNvSpPr txBox="1"/>
            <p:nvPr/>
          </p:nvSpPr>
          <p:spPr>
            <a:xfrm>
              <a:off x="528504" y="1461137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6BA7B2F8-D7DC-43AF-B3A0-1E3AE309512E}"/>
              </a:ext>
            </a:extLst>
          </p:cNvPr>
          <p:cNvGrpSpPr/>
          <p:nvPr/>
        </p:nvGrpSpPr>
        <p:grpSpPr>
          <a:xfrm>
            <a:off x="2797770" y="3737352"/>
            <a:ext cx="1179104" cy="738664"/>
            <a:chOff x="528504" y="1091805"/>
            <a:chExt cx="1895913" cy="738664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02ADDA2C-1EFA-4B72-9735-BD7221C3BFBF}"/>
                </a:ext>
              </a:extLst>
            </p:cNvPr>
            <p:cNvGrpSpPr/>
            <p:nvPr/>
          </p:nvGrpSpPr>
          <p:grpSpPr>
            <a:xfrm>
              <a:off x="528504" y="1091805"/>
              <a:ext cx="1895913" cy="553998"/>
              <a:chOff x="2139190" y="1888759"/>
              <a:chExt cx="1895913" cy="553998"/>
            </a:xfrm>
          </p:grpSpPr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D19F45D-8143-4C03-A9E7-2D737154BBBA}"/>
                  </a:ext>
                </a:extLst>
              </p:cNvPr>
              <p:cNvSpPr txBox="1"/>
              <p:nvPr/>
            </p:nvSpPr>
            <p:spPr>
              <a:xfrm>
                <a:off x="2139190" y="1888759"/>
                <a:ext cx="18959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« abstract »</a:t>
                </a:r>
              </a:p>
              <a:p>
                <a:pPr algn="ctr"/>
                <a:r>
                  <a:rPr lang="fr-FR" sz="1200" dirty="0"/>
                  <a:t>Assurance</a:t>
                </a: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1DF9A169-6B88-493F-AC21-315BE6C53A12}"/>
                  </a:ext>
                </a:extLst>
              </p:cNvPr>
              <p:cNvSpPr txBox="1"/>
              <p:nvPr/>
            </p:nvSpPr>
            <p:spPr>
              <a:xfrm>
                <a:off x="2139190" y="2258091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</a:t>
                </a:r>
                <a:r>
                  <a:rPr lang="fr-FR" sz="1200" dirty="0" err="1"/>
                  <a:t>NomCie</a:t>
                </a:r>
                <a:r>
                  <a:rPr lang="fr-FR" sz="1200" dirty="0"/>
                  <a:t> : string</a:t>
                </a:r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DBDA4FF-42A6-4150-B034-BB13F6D5B95F}"/>
                </a:ext>
              </a:extLst>
            </p:cNvPr>
            <p:cNvSpPr txBox="1"/>
            <p:nvPr/>
          </p:nvSpPr>
          <p:spPr>
            <a:xfrm>
              <a:off x="528504" y="1645803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26076AF-A21B-4E8D-8E30-C672C879C89F}"/>
              </a:ext>
            </a:extLst>
          </p:cNvPr>
          <p:cNvGrpSpPr/>
          <p:nvPr/>
        </p:nvGrpSpPr>
        <p:grpSpPr>
          <a:xfrm>
            <a:off x="1700791" y="4965643"/>
            <a:ext cx="1161712" cy="728197"/>
            <a:chOff x="528504" y="1091805"/>
            <a:chExt cx="1895913" cy="728197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70A81053-F9CD-47F8-B507-34FC197007BA}"/>
                </a:ext>
              </a:extLst>
            </p:cNvPr>
            <p:cNvGrpSpPr/>
            <p:nvPr/>
          </p:nvGrpSpPr>
          <p:grpSpPr>
            <a:xfrm>
              <a:off x="528504" y="1091805"/>
              <a:ext cx="1895913" cy="548173"/>
              <a:chOff x="2139190" y="1888759"/>
              <a:chExt cx="1895913" cy="548173"/>
            </a:xfrm>
          </p:grpSpPr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DB6FD3A7-3AF1-48FE-A552-34B0CA6E95E8}"/>
                  </a:ext>
                </a:extLst>
              </p:cNvPr>
              <p:cNvSpPr txBox="1"/>
              <p:nvPr/>
            </p:nvSpPr>
            <p:spPr>
              <a:xfrm>
                <a:off x="2139190" y="1888759"/>
                <a:ext cx="18959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Assurance Annulation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5989AD0-52EC-48AE-A1F9-509AA1E9F0BB}"/>
                  </a:ext>
                </a:extLst>
              </p:cNvPr>
              <p:cNvSpPr txBox="1"/>
              <p:nvPr/>
            </p:nvSpPr>
            <p:spPr>
              <a:xfrm>
                <a:off x="2139190" y="2252266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8289C536-2FCE-48D7-B7E3-71FA9A67484F}"/>
                </a:ext>
              </a:extLst>
            </p:cNvPr>
            <p:cNvSpPr txBox="1"/>
            <p:nvPr/>
          </p:nvSpPr>
          <p:spPr>
            <a:xfrm>
              <a:off x="528504" y="1635336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18E886E-1033-4EB7-90EC-01C0461716F7}"/>
              </a:ext>
            </a:extLst>
          </p:cNvPr>
          <p:cNvGrpSpPr/>
          <p:nvPr/>
        </p:nvGrpSpPr>
        <p:grpSpPr>
          <a:xfrm>
            <a:off x="4196055" y="4962833"/>
            <a:ext cx="1161712" cy="738664"/>
            <a:chOff x="528504" y="1085980"/>
            <a:chExt cx="1895913" cy="738664"/>
          </a:xfrm>
        </p:grpSpPr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E5A169D7-84C0-434E-8A8E-D4F840A4A85F}"/>
                </a:ext>
              </a:extLst>
            </p:cNvPr>
            <p:cNvGrpSpPr/>
            <p:nvPr/>
          </p:nvGrpSpPr>
          <p:grpSpPr>
            <a:xfrm>
              <a:off x="528504" y="1085980"/>
              <a:ext cx="1895913" cy="553998"/>
              <a:chOff x="2139190" y="1882934"/>
              <a:chExt cx="1895913" cy="553998"/>
            </a:xfrm>
          </p:grpSpPr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6FD1C6A9-29E9-44E0-8F51-84F2A5FBD1CC}"/>
                  </a:ext>
                </a:extLst>
              </p:cNvPr>
              <p:cNvSpPr txBox="1"/>
              <p:nvPr/>
            </p:nvSpPr>
            <p:spPr>
              <a:xfrm>
                <a:off x="2139190" y="1882934"/>
                <a:ext cx="18959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Assurance Rapatriement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BB282FBE-F6E0-4C58-95E7-A0838F7A50F5}"/>
                  </a:ext>
                </a:extLst>
              </p:cNvPr>
              <p:cNvSpPr txBox="1"/>
              <p:nvPr/>
            </p:nvSpPr>
            <p:spPr>
              <a:xfrm>
                <a:off x="2139190" y="2252266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58E70F5F-190B-490C-9245-5D6DE645E8E4}"/>
                </a:ext>
              </a:extLst>
            </p:cNvPr>
            <p:cNvSpPr txBox="1"/>
            <p:nvPr/>
          </p:nvSpPr>
          <p:spPr>
            <a:xfrm>
              <a:off x="528504" y="1639978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D684BA4D-6591-4824-A2E0-8CEBB70D1C6E}"/>
              </a:ext>
            </a:extLst>
          </p:cNvPr>
          <p:cNvGrpSpPr/>
          <p:nvPr/>
        </p:nvGrpSpPr>
        <p:grpSpPr>
          <a:xfrm>
            <a:off x="10557726" y="4619680"/>
            <a:ext cx="1045432" cy="555772"/>
            <a:chOff x="528501" y="1091805"/>
            <a:chExt cx="1895914" cy="555772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BE2283D-04D8-4096-BEDC-7DA337E194A9}"/>
                </a:ext>
              </a:extLst>
            </p:cNvPr>
            <p:cNvGrpSpPr/>
            <p:nvPr/>
          </p:nvGrpSpPr>
          <p:grpSpPr>
            <a:xfrm>
              <a:off x="528501" y="1091805"/>
              <a:ext cx="1895914" cy="375867"/>
              <a:chOff x="2139187" y="1888759"/>
              <a:chExt cx="1895914" cy="375867"/>
            </a:xfrm>
          </p:grpSpPr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CC90B211-268E-4C24-A3DE-486FDD3418A4}"/>
                  </a:ext>
                </a:extLst>
              </p:cNvPr>
              <p:cNvSpPr txBox="1"/>
              <p:nvPr/>
            </p:nvSpPr>
            <p:spPr>
              <a:xfrm>
                <a:off x="2139187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Banque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8DED5869-3B53-4A56-ABC9-626CF5867A0D}"/>
                  </a:ext>
                </a:extLst>
              </p:cNvPr>
              <p:cNvSpPr txBox="1"/>
              <p:nvPr/>
            </p:nvSpPr>
            <p:spPr>
              <a:xfrm>
                <a:off x="2139188" y="2079960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+Nom : string</a:t>
                </a:r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DBBB73FC-6295-411B-8E8E-7E6A7A00358D}"/>
                </a:ext>
              </a:extLst>
            </p:cNvPr>
            <p:cNvSpPr txBox="1"/>
            <p:nvPr/>
          </p:nvSpPr>
          <p:spPr>
            <a:xfrm>
              <a:off x="528501" y="1462911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+</a:t>
              </a:r>
              <a:r>
                <a:rPr lang="fr-FR" sz="1200" dirty="0" err="1"/>
                <a:t>faireDebit</a:t>
              </a:r>
              <a:r>
                <a:rPr lang="fr-FR" sz="1200" dirty="0"/>
                <a:t>()</a:t>
              </a: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84C5F3BE-28F4-4384-9343-FBE6DF036AAD}"/>
              </a:ext>
            </a:extLst>
          </p:cNvPr>
          <p:cNvGrpSpPr/>
          <p:nvPr/>
        </p:nvGrpSpPr>
        <p:grpSpPr>
          <a:xfrm>
            <a:off x="6013732" y="5175452"/>
            <a:ext cx="1716110" cy="742699"/>
            <a:chOff x="528499" y="1091805"/>
            <a:chExt cx="1895916" cy="742699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9E091060-3441-4B39-ADF2-D5430428DE30}"/>
                </a:ext>
              </a:extLst>
            </p:cNvPr>
            <p:cNvGrpSpPr/>
            <p:nvPr/>
          </p:nvGrpSpPr>
          <p:grpSpPr>
            <a:xfrm>
              <a:off x="528500" y="1091805"/>
              <a:ext cx="1895915" cy="555078"/>
              <a:chOff x="2139186" y="1888759"/>
              <a:chExt cx="1895915" cy="555078"/>
            </a:xfrm>
          </p:grpSpPr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CD47D9B-BD15-4D19-91EF-35561FC76EEF}"/>
                  </a:ext>
                </a:extLst>
              </p:cNvPr>
              <p:cNvSpPr txBox="1"/>
              <p:nvPr/>
            </p:nvSpPr>
            <p:spPr>
              <a:xfrm>
                <a:off x="2139188" y="1888759"/>
                <a:ext cx="18959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« abstract »</a:t>
                </a:r>
              </a:p>
              <a:p>
                <a:pPr algn="ctr"/>
                <a:r>
                  <a:rPr lang="fr-FR" sz="1200" dirty="0"/>
                  <a:t>Campagne Commerciale</a:t>
                </a:r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8F60A6FC-85A9-4280-9786-CD597B79D6C5}"/>
                  </a:ext>
                </a:extLst>
              </p:cNvPr>
              <p:cNvSpPr txBox="1"/>
              <p:nvPr/>
            </p:nvSpPr>
            <p:spPr>
              <a:xfrm>
                <a:off x="2139186" y="2259171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</a:t>
                </a:r>
                <a:r>
                  <a:rPr lang="fr-FR" sz="1200" dirty="0" err="1"/>
                  <a:t>NomCampagne</a:t>
                </a:r>
                <a:r>
                  <a:rPr lang="fr-FR" sz="1200" dirty="0"/>
                  <a:t> : string</a:t>
                </a:r>
              </a:p>
            </p:txBody>
          </p:sp>
        </p:grp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B79CF8B9-1133-4FCD-9F37-E5A1FE73C302}"/>
                </a:ext>
              </a:extLst>
            </p:cNvPr>
            <p:cNvSpPr txBox="1"/>
            <p:nvPr/>
          </p:nvSpPr>
          <p:spPr>
            <a:xfrm>
              <a:off x="528499" y="1649838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252E5D5E-FBEC-4292-BE4D-313417F79ACA}"/>
              </a:ext>
            </a:extLst>
          </p:cNvPr>
          <p:cNvGrpSpPr/>
          <p:nvPr/>
        </p:nvGrpSpPr>
        <p:grpSpPr>
          <a:xfrm>
            <a:off x="7275550" y="908279"/>
            <a:ext cx="1274567" cy="560890"/>
            <a:chOff x="528501" y="1102709"/>
            <a:chExt cx="1900347" cy="560890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75AD5293-8070-4E6C-B204-F906A616B03C}"/>
                </a:ext>
              </a:extLst>
            </p:cNvPr>
            <p:cNvGrpSpPr/>
            <p:nvPr/>
          </p:nvGrpSpPr>
          <p:grpSpPr>
            <a:xfrm>
              <a:off x="528501" y="1102709"/>
              <a:ext cx="1895913" cy="375141"/>
              <a:chOff x="2139187" y="1899663"/>
              <a:chExt cx="1895913" cy="375141"/>
            </a:xfrm>
          </p:grpSpPr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81E17AB-3B8C-413E-9227-50DD3522F438}"/>
                  </a:ext>
                </a:extLst>
              </p:cNvPr>
              <p:cNvSpPr txBox="1"/>
              <p:nvPr/>
            </p:nvSpPr>
            <p:spPr>
              <a:xfrm>
                <a:off x="2139187" y="1899663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 err="1"/>
                  <a:t>PromotionEnfant</a:t>
                </a:r>
                <a:endParaRPr lang="fr-FR" sz="1200" dirty="0"/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F81E58F7-CBDA-449B-AC4B-1970E62CC06E}"/>
                  </a:ext>
                </a:extLst>
              </p:cNvPr>
              <p:cNvSpPr txBox="1"/>
              <p:nvPr/>
            </p:nvSpPr>
            <p:spPr>
              <a:xfrm>
                <a:off x="2139187" y="2090138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+Taux : </a:t>
                </a:r>
                <a:r>
                  <a:rPr lang="fr-FR" sz="1200" dirty="0" err="1"/>
                  <a:t>int</a:t>
                </a:r>
                <a:r>
                  <a:rPr lang="fr-FR" sz="1200" dirty="0"/>
                  <a:t> = 0,6</a:t>
                </a:r>
              </a:p>
            </p:txBody>
          </p: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3869902C-492F-4F2C-966F-6E8A7B9756B8}"/>
                </a:ext>
              </a:extLst>
            </p:cNvPr>
            <p:cNvSpPr txBox="1"/>
            <p:nvPr/>
          </p:nvSpPr>
          <p:spPr>
            <a:xfrm>
              <a:off x="532935" y="1478933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595051B0-65E9-4874-9FF1-466470A1FBD4}"/>
              </a:ext>
            </a:extLst>
          </p:cNvPr>
          <p:cNvGrpSpPr/>
          <p:nvPr/>
        </p:nvGrpSpPr>
        <p:grpSpPr>
          <a:xfrm>
            <a:off x="5740730" y="3066209"/>
            <a:ext cx="1716109" cy="1484159"/>
            <a:chOff x="528500" y="1091805"/>
            <a:chExt cx="1895915" cy="1484159"/>
          </a:xfrm>
        </p:grpSpPr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B527A4B0-2D98-4B59-AA98-17BA94797781}"/>
                </a:ext>
              </a:extLst>
            </p:cNvPr>
            <p:cNvGrpSpPr/>
            <p:nvPr/>
          </p:nvGrpSpPr>
          <p:grpSpPr>
            <a:xfrm>
              <a:off x="528501" y="1091805"/>
              <a:ext cx="1895914" cy="929865"/>
              <a:chOff x="2139187" y="1888759"/>
              <a:chExt cx="1895914" cy="929865"/>
            </a:xfrm>
          </p:grpSpPr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F8C16351-AFA4-4B52-8A4F-45A145ED4ED6}"/>
                  </a:ext>
                </a:extLst>
              </p:cNvPr>
              <p:cNvSpPr txBox="1"/>
              <p:nvPr/>
            </p:nvSpPr>
            <p:spPr>
              <a:xfrm>
                <a:off x="2139187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Commercial</a:t>
                </a:r>
              </a:p>
            </p:txBody>
          </p: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CDEC3A32-D263-41F4-9E8D-F9B6EB56CE7B}"/>
                  </a:ext>
                </a:extLst>
              </p:cNvPr>
              <p:cNvSpPr txBox="1"/>
              <p:nvPr/>
            </p:nvSpPr>
            <p:spPr>
              <a:xfrm>
                <a:off x="2139188" y="2079960"/>
                <a:ext cx="1895913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+Nom : string</a:t>
                </a:r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Prenom</a:t>
                </a:r>
                <a:r>
                  <a:rPr lang="fr-FR" sz="1200" dirty="0"/>
                  <a:t> : string</a:t>
                </a:r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UserName</a:t>
                </a:r>
                <a:r>
                  <a:rPr lang="fr-FR" sz="1200" dirty="0"/>
                  <a:t> : string</a:t>
                </a:r>
              </a:p>
              <a:p>
                <a:r>
                  <a:rPr lang="fr-FR" sz="1200" dirty="0"/>
                  <a:t>+</a:t>
                </a:r>
                <a:r>
                  <a:rPr lang="fr-FR" sz="1200" dirty="0" err="1"/>
                  <a:t>UserPassword</a:t>
                </a:r>
                <a:r>
                  <a:rPr lang="fr-FR" sz="1200" dirty="0"/>
                  <a:t> : string</a:t>
                </a:r>
              </a:p>
            </p:txBody>
          </p:sp>
        </p:grp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4C8012C6-F7B1-4F68-AA2F-E905ED6CBF74}"/>
                </a:ext>
              </a:extLst>
            </p:cNvPr>
            <p:cNvSpPr txBox="1"/>
            <p:nvPr/>
          </p:nvSpPr>
          <p:spPr>
            <a:xfrm>
              <a:off x="528500" y="2021966"/>
              <a:ext cx="1895913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+authentifier()</a:t>
              </a:r>
            </a:p>
            <a:p>
              <a:r>
                <a:rPr lang="fr-FR" sz="1200" dirty="0"/>
                <a:t>+</a:t>
              </a:r>
              <a:r>
                <a:rPr lang="fr-FR" sz="1200" dirty="0" err="1"/>
                <a:t>gererVoyages</a:t>
              </a:r>
              <a:r>
                <a:rPr lang="fr-FR" sz="1200" dirty="0"/>
                <a:t>()</a:t>
              </a:r>
            </a:p>
            <a:p>
              <a:r>
                <a:rPr lang="fr-FR" sz="1200" dirty="0"/>
                <a:t>+</a:t>
              </a:r>
              <a:r>
                <a:rPr lang="fr-FR" sz="1200" dirty="0" err="1"/>
                <a:t>gererClients</a:t>
              </a:r>
              <a:r>
                <a:rPr lang="fr-FR" sz="1200" dirty="0"/>
                <a:t>()</a:t>
              </a:r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3E5EBA95-C10E-4B18-B1EE-44B573A62996}"/>
              </a:ext>
            </a:extLst>
          </p:cNvPr>
          <p:cNvGrpSpPr/>
          <p:nvPr/>
        </p:nvGrpSpPr>
        <p:grpSpPr>
          <a:xfrm>
            <a:off x="8932153" y="5295829"/>
            <a:ext cx="1626294" cy="555081"/>
            <a:chOff x="528500" y="1091805"/>
            <a:chExt cx="1895915" cy="555081"/>
          </a:xfrm>
        </p:grpSpPr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B9F69E95-0BCF-4C9F-A153-834153886A6C}"/>
                </a:ext>
              </a:extLst>
            </p:cNvPr>
            <p:cNvGrpSpPr/>
            <p:nvPr/>
          </p:nvGrpSpPr>
          <p:grpSpPr>
            <a:xfrm>
              <a:off x="528501" y="1091805"/>
              <a:ext cx="1895914" cy="375867"/>
              <a:chOff x="2139187" y="1888759"/>
              <a:chExt cx="1895914" cy="375867"/>
            </a:xfrm>
          </p:grpSpPr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AA24C6-AB18-44ED-9E6F-C6E28C7DD67C}"/>
                  </a:ext>
                </a:extLst>
              </p:cNvPr>
              <p:cNvSpPr txBox="1"/>
              <p:nvPr/>
            </p:nvSpPr>
            <p:spPr>
              <a:xfrm>
                <a:off x="2139187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 err="1"/>
                  <a:t>QuestionnaireSatisfaction</a:t>
                </a:r>
                <a:endParaRPr lang="fr-FR" sz="1200" dirty="0"/>
              </a:p>
            </p:txBody>
          </p: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AEE93BD-B2F2-4F4F-A09B-F114CF3D1C15}"/>
                  </a:ext>
                </a:extLst>
              </p:cNvPr>
              <p:cNvSpPr txBox="1"/>
              <p:nvPr/>
            </p:nvSpPr>
            <p:spPr>
              <a:xfrm>
                <a:off x="2139188" y="2079960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+questionnaire : string</a:t>
                </a:r>
              </a:p>
            </p:txBody>
          </p:sp>
        </p:grp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1DDE24DE-656C-474E-BC7D-7CD731ACFCCF}"/>
                </a:ext>
              </a:extLst>
            </p:cNvPr>
            <p:cNvSpPr txBox="1"/>
            <p:nvPr/>
          </p:nvSpPr>
          <p:spPr>
            <a:xfrm>
              <a:off x="528500" y="1462220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74F0497-DFF6-4247-BCE6-7435EDC13799}"/>
              </a:ext>
            </a:extLst>
          </p:cNvPr>
          <p:cNvGrpSpPr/>
          <p:nvPr/>
        </p:nvGrpSpPr>
        <p:grpSpPr>
          <a:xfrm>
            <a:off x="4995886" y="228303"/>
            <a:ext cx="1716108" cy="732382"/>
            <a:chOff x="528500" y="1091805"/>
            <a:chExt cx="1895914" cy="732382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3546F08C-C8EA-4812-A999-E35EB246768B}"/>
                </a:ext>
              </a:extLst>
            </p:cNvPr>
            <p:cNvGrpSpPr/>
            <p:nvPr/>
          </p:nvGrpSpPr>
          <p:grpSpPr>
            <a:xfrm>
              <a:off x="528501" y="1091805"/>
              <a:ext cx="1895913" cy="552327"/>
              <a:chOff x="2139187" y="1888759"/>
              <a:chExt cx="1895913" cy="552327"/>
            </a:xfrm>
          </p:grpSpPr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8F9520EB-D87B-4C59-B3A2-0906B8514B08}"/>
                  </a:ext>
                </a:extLst>
              </p:cNvPr>
              <p:cNvSpPr txBox="1"/>
              <p:nvPr/>
            </p:nvSpPr>
            <p:spPr>
              <a:xfrm>
                <a:off x="2139187" y="1888759"/>
                <a:ext cx="18959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« abstract »</a:t>
                </a:r>
              </a:p>
              <a:p>
                <a:pPr algn="ctr"/>
                <a:r>
                  <a:rPr lang="fr-FR" sz="1200" dirty="0"/>
                  <a:t>Promotion</a:t>
                </a: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0FF6986B-533E-4AB2-9C9D-86123FE0BEE7}"/>
                  </a:ext>
                </a:extLst>
              </p:cNvPr>
              <p:cNvSpPr txBox="1"/>
              <p:nvPr/>
            </p:nvSpPr>
            <p:spPr>
              <a:xfrm>
                <a:off x="2139187" y="2256420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+taux : double</a:t>
                </a:r>
              </a:p>
            </p:txBody>
          </p:sp>
        </p:grp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A178FEFF-CE7B-4D9F-BF86-8CBCFDF14F82}"/>
                </a:ext>
              </a:extLst>
            </p:cNvPr>
            <p:cNvSpPr txBox="1"/>
            <p:nvPr/>
          </p:nvSpPr>
          <p:spPr>
            <a:xfrm>
              <a:off x="528500" y="1639521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4D31849-6722-4EF5-A5CB-C97B3FCCD5C7}"/>
              </a:ext>
            </a:extLst>
          </p:cNvPr>
          <p:cNvGrpSpPr/>
          <p:nvPr/>
        </p:nvGrpSpPr>
        <p:grpSpPr>
          <a:xfrm>
            <a:off x="5010383" y="6219044"/>
            <a:ext cx="1371745" cy="558033"/>
            <a:chOff x="528501" y="1091805"/>
            <a:chExt cx="1895914" cy="558033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765841DB-39E1-42BE-BEDC-239701A1DD63}"/>
                </a:ext>
              </a:extLst>
            </p:cNvPr>
            <p:cNvGrpSpPr/>
            <p:nvPr/>
          </p:nvGrpSpPr>
          <p:grpSpPr>
            <a:xfrm>
              <a:off x="528501" y="1091805"/>
              <a:ext cx="1895914" cy="375867"/>
              <a:chOff x="2139187" y="1888759"/>
              <a:chExt cx="1895914" cy="375867"/>
            </a:xfrm>
          </p:grpSpPr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A1854667-3155-425D-81D9-160CCFC06996}"/>
                  </a:ext>
                </a:extLst>
              </p:cNvPr>
              <p:cNvSpPr txBox="1"/>
              <p:nvPr/>
            </p:nvSpPr>
            <p:spPr>
              <a:xfrm>
                <a:off x="2139187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Phoning</a:t>
                </a:r>
              </a:p>
            </p:txBody>
          </p:sp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C7E8184B-5FAE-439C-BD74-89CF2CDEB7CC}"/>
                  </a:ext>
                </a:extLst>
              </p:cNvPr>
              <p:cNvSpPr txBox="1"/>
              <p:nvPr/>
            </p:nvSpPr>
            <p:spPr>
              <a:xfrm>
                <a:off x="2139188" y="2079960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366068C2-089B-4836-A8E3-3318B6C73FC5}"/>
                </a:ext>
              </a:extLst>
            </p:cNvPr>
            <p:cNvSpPr txBox="1"/>
            <p:nvPr/>
          </p:nvSpPr>
          <p:spPr>
            <a:xfrm>
              <a:off x="528501" y="1465172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+</a:t>
              </a:r>
              <a:r>
                <a:rPr lang="fr-FR" sz="1200" dirty="0" err="1"/>
                <a:t>appelerParticipant</a:t>
              </a:r>
              <a:r>
                <a:rPr lang="fr-FR" sz="1200" dirty="0"/>
                <a:t>()</a:t>
              </a:r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1F309DA5-0EED-4ABB-B26D-5988A6B2D290}"/>
              </a:ext>
            </a:extLst>
          </p:cNvPr>
          <p:cNvGrpSpPr/>
          <p:nvPr/>
        </p:nvGrpSpPr>
        <p:grpSpPr>
          <a:xfrm>
            <a:off x="7275550" y="145203"/>
            <a:ext cx="1271594" cy="543094"/>
            <a:chOff x="528501" y="1102709"/>
            <a:chExt cx="1895914" cy="543094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0641CA86-ECE6-4DAB-B260-68B0371B4DD8}"/>
                </a:ext>
              </a:extLst>
            </p:cNvPr>
            <p:cNvGrpSpPr/>
            <p:nvPr/>
          </p:nvGrpSpPr>
          <p:grpSpPr>
            <a:xfrm>
              <a:off x="528501" y="1102709"/>
              <a:ext cx="1895914" cy="364963"/>
              <a:chOff x="2139187" y="1899663"/>
              <a:chExt cx="1895914" cy="364963"/>
            </a:xfrm>
          </p:grpSpPr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6147F6E4-82FF-4CED-AB2A-DB9E8032257D}"/>
                  </a:ext>
                </a:extLst>
              </p:cNvPr>
              <p:cNvSpPr txBox="1"/>
              <p:nvPr/>
            </p:nvSpPr>
            <p:spPr>
              <a:xfrm>
                <a:off x="2139187" y="1899663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 err="1"/>
                  <a:t>PromotionAdulte</a:t>
                </a:r>
                <a:endParaRPr lang="fr-FR" sz="1200" dirty="0"/>
              </a:p>
            </p:txBody>
          </p:sp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C0C53535-ABF7-4F81-9C7B-943BB1CE44CB}"/>
                  </a:ext>
                </a:extLst>
              </p:cNvPr>
              <p:cNvSpPr txBox="1"/>
              <p:nvPr/>
            </p:nvSpPr>
            <p:spPr>
              <a:xfrm>
                <a:off x="2139188" y="2079960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200" dirty="0"/>
                  <a:t>+Taux : </a:t>
                </a:r>
                <a:r>
                  <a:rPr lang="fr-FR" sz="1200" dirty="0" err="1"/>
                  <a:t>int</a:t>
                </a:r>
                <a:r>
                  <a:rPr lang="fr-FR" sz="1200" dirty="0"/>
                  <a:t> = 0,5</a:t>
                </a:r>
              </a:p>
            </p:txBody>
          </p: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EFA5ECFC-4E3B-49BC-8B52-8627F8130394}"/>
                </a:ext>
              </a:extLst>
            </p:cNvPr>
            <p:cNvSpPr txBox="1"/>
            <p:nvPr/>
          </p:nvSpPr>
          <p:spPr>
            <a:xfrm>
              <a:off x="528501" y="1461137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fr-FR" sz="1200" dirty="0"/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A8DB92AA-C39A-475A-AA2C-44A808C5E25C}"/>
              </a:ext>
            </a:extLst>
          </p:cNvPr>
          <p:cNvGrpSpPr/>
          <p:nvPr/>
        </p:nvGrpSpPr>
        <p:grpSpPr>
          <a:xfrm>
            <a:off x="6790914" y="6208347"/>
            <a:ext cx="1626294" cy="555081"/>
            <a:chOff x="528500" y="1091805"/>
            <a:chExt cx="1895915" cy="555081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050AB886-49F2-4264-9A88-1A6F040CB14B}"/>
                </a:ext>
              </a:extLst>
            </p:cNvPr>
            <p:cNvGrpSpPr/>
            <p:nvPr/>
          </p:nvGrpSpPr>
          <p:grpSpPr>
            <a:xfrm>
              <a:off x="528501" y="1091805"/>
              <a:ext cx="1895914" cy="375867"/>
              <a:chOff x="2139187" y="1888759"/>
              <a:chExt cx="1895914" cy="375867"/>
            </a:xfrm>
          </p:grpSpPr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44D8D7CB-0C18-40C3-9029-91A0F17DE628}"/>
                  </a:ext>
                </a:extLst>
              </p:cNvPr>
              <p:cNvSpPr txBox="1"/>
              <p:nvPr/>
            </p:nvSpPr>
            <p:spPr>
              <a:xfrm>
                <a:off x="2139187" y="1888759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 err="1"/>
                  <a:t>EMailing</a:t>
                </a:r>
                <a:endParaRPr lang="fr-FR" sz="1200" dirty="0"/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54A82A05-11B6-47EC-9AD8-4E39670B58CF}"/>
                  </a:ext>
                </a:extLst>
              </p:cNvPr>
              <p:cNvSpPr txBox="1"/>
              <p:nvPr/>
            </p:nvSpPr>
            <p:spPr>
              <a:xfrm>
                <a:off x="2139188" y="2079960"/>
                <a:ext cx="1895913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BDBEF1C4-9C90-4A74-AFD6-7CE66E094435}"/>
                </a:ext>
              </a:extLst>
            </p:cNvPr>
            <p:cNvSpPr txBox="1"/>
            <p:nvPr/>
          </p:nvSpPr>
          <p:spPr>
            <a:xfrm>
              <a:off x="528500" y="1462220"/>
              <a:ext cx="1895913" cy="184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+</a:t>
              </a:r>
              <a:r>
                <a:rPr lang="fr-FR" sz="1200" dirty="0" err="1"/>
                <a:t>envoyerMailParticipant</a:t>
              </a:r>
              <a:endParaRPr lang="fr-FR" sz="1200" dirty="0"/>
            </a:p>
          </p:txBody>
        </p:sp>
      </p:grpSp>
      <p:sp>
        <p:nvSpPr>
          <p:cNvPr id="120" name="Flèche : droite 119">
            <a:extLst>
              <a:ext uri="{FF2B5EF4-FFF2-40B4-BE49-F238E27FC236}">
                <a16:creationId xmlns:a16="http://schemas.microsoft.com/office/drawing/2014/main" id="{FF521AC4-ABEF-4953-B05A-C9F28A5159F8}"/>
              </a:ext>
            </a:extLst>
          </p:cNvPr>
          <p:cNvSpPr/>
          <p:nvPr/>
        </p:nvSpPr>
        <p:spPr>
          <a:xfrm rot="17494787">
            <a:off x="9630469" y="2360712"/>
            <a:ext cx="523907" cy="233515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Flèche : droite 121">
            <a:extLst>
              <a:ext uri="{FF2B5EF4-FFF2-40B4-BE49-F238E27FC236}">
                <a16:creationId xmlns:a16="http://schemas.microsoft.com/office/drawing/2014/main" id="{907A1E98-66EA-4112-9821-18154A094865}"/>
              </a:ext>
            </a:extLst>
          </p:cNvPr>
          <p:cNvSpPr/>
          <p:nvPr/>
        </p:nvSpPr>
        <p:spPr>
          <a:xfrm rot="14751894">
            <a:off x="10675099" y="2354658"/>
            <a:ext cx="523907" cy="233515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Flèche : droite 122">
            <a:extLst>
              <a:ext uri="{FF2B5EF4-FFF2-40B4-BE49-F238E27FC236}">
                <a16:creationId xmlns:a16="http://schemas.microsoft.com/office/drawing/2014/main" id="{EFE1605E-D7E4-4F9D-B4E4-78B1F7E45A84}"/>
              </a:ext>
            </a:extLst>
          </p:cNvPr>
          <p:cNvSpPr/>
          <p:nvPr/>
        </p:nvSpPr>
        <p:spPr>
          <a:xfrm rot="17494787">
            <a:off x="2599493" y="4579135"/>
            <a:ext cx="446910" cy="257210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Flèche : droite 123">
            <a:extLst>
              <a:ext uri="{FF2B5EF4-FFF2-40B4-BE49-F238E27FC236}">
                <a16:creationId xmlns:a16="http://schemas.microsoft.com/office/drawing/2014/main" id="{FF0B27FF-2E83-4ADB-A377-EE098102DDFC}"/>
              </a:ext>
            </a:extLst>
          </p:cNvPr>
          <p:cNvSpPr/>
          <p:nvPr/>
        </p:nvSpPr>
        <p:spPr>
          <a:xfrm rot="15248557">
            <a:off x="3200082" y="4616333"/>
            <a:ext cx="485527" cy="233351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lèche : droite 124">
            <a:extLst>
              <a:ext uri="{FF2B5EF4-FFF2-40B4-BE49-F238E27FC236}">
                <a16:creationId xmlns:a16="http://schemas.microsoft.com/office/drawing/2014/main" id="{6A51F2D2-10F6-4E17-9B16-FDE4E548B7C1}"/>
              </a:ext>
            </a:extLst>
          </p:cNvPr>
          <p:cNvSpPr/>
          <p:nvPr/>
        </p:nvSpPr>
        <p:spPr>
          <a:xfrm rot="13701847">
            <a:off x="3869192" y="4585386"/>
            <a:ext cx="523907" cy="233515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Flèche : droite 125">
            <a:extLst>
              <a:ext uri="{FF2B5EF4-FFF2-40B4-BE49-F238E27FC236}">
                <a16:creationId xmlns:a16="http://schemas.microsoft.com/office/drawing/2014/main" id="{BAE511BF-0D93-4E95-BCA5-F822E93EA427}"/>
              </a:ext>
            </a:extLst>
          </p:cNvPr>
          <p:cNvSpPr/>
          <p:nvPr/>
        </p:nvSpPr>
        <p:spPr>
          <a:xfrm rot="17494787">
            <a:off x="5962714" y="5917770"/>
            <a:ext cx="265715" cy="259875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Flèche : droite 126">
            <a:extLst>
              <a:ext uri="{FF2B5EF4-FFF2-40B4-BE49-F238E27FC236}">
                <a16:creationId xmlns:a16="http://schemas.microsoft.com/office/drawing/2014/main" id="{2302BC53-C37C-42CA-9328-4F3237DA6A99}"/>
              </a:ext>
            </a:extLst>
          </p:cNvPr>
          <p:cNvSpPr/>
          <p:nvPr/>
        </p:nvSpPr>
        <p:spPr>
          <a:xfrm rot="11287711">
            <a:off x="7714980" y="5366244"/>
            <a:ext cx="1219622" cy="274257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DB2B212-1B59-48EF-A3AD-3CB4F717A411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1931437" y="848298"/>
            <a:ext cx="940397" cy="847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A7F91D35-52E8-4503-835D-22E290DC4DCB}"/>
              </a:ext>
            </a:extLst>
          </p:cNvPr>
          <p:cNvCxnSpPr>
            <a:cxnSpLocks/>
          </p:cNvCxnSpPr>
          <p:nvPr/>
        </p:nvCxnSpPr>
        <p:spPr>
          <a:xfrm flipV="1">
            <a:off x="946812" y="2334361"/>
            <a:ext cx="0" cy="73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8E581FE4-F091-49D8-B98B-1C95272CCF1F}"/>
              </a:ext>
            </a:extLst>
          </p:cNvPr>
          <p:cNvCxnSpPr>
            <a:cxnSpLocks/>
          </p:cNvCxnSpPr>
          <p:nvPr/>
        </p:nvCxnSpPr>
        <p:spPr>
          <a:xfrm>
            <a:off x="1943031" y="1979136"/>
            <a:ext cx="604683" cy="14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èche : droite 134">
            <a:extLst>
              <a:ext uri="{FF2B5EF4-FFF2-40B4-BE49-F238E27FC236}">
                <a16:creationId xmlns:a16="http://schemas.microsoft.com/office/drawing/2014/main" id="{F3B171CC-5431-4679-97E6-1000879BDDFE}"/>
              </a:ext>
            </a:extLst>
          </p:cNvPr>
          <p:cNvSpPr/>
          <p:nvPr/>
        </p:nvSpPr>
        <p:spPr>
          <a:xfrm rot="10052764">
            <a:off x="6718041" y="360160"/>
            <a:ext cx="523907" cy="233515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Flèche : droite 135">
            <a:extLst>
              <a:ext uri="{FF2B5EF4-FFF2-40B4-BE49-F238E27FC236}">
                <a16:creationId xmlns:a16="http://schemas.microsoft.com/office/drawing/2014/main" id="{9850D8DB-934E-4E05-964E-666922AEE494}"/>
              </a:ext>
            </a:extLst>
          </p:cNvPr>
          <p:cNvSpPr/>
          <p:nvPr/>
        </p:nvSpPr>
        <p:spPr>
          <a:xfrm rot="12844392">
            <a:off x="6668607" y="825280"/>
            <a:ext cx="622348" cy="204682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DA00D1F-FE8E-4011-8E2E-894CACB896D4}"/>
              </a:ext>
            </a:extLst>
          </p:cNvPr>
          <p:cNvCxnSpPr>
            <a:cxnSpLocks/>
            <a:stCxn id="73" idx="0"/>
            <a:endCxn id="87" idx="2"/>
          </p:cNvCxnSpPr>
          <p:nvPr/>
        </p:nvCxnSpPr>
        <p:spPr>
          <a:xfrm flipH="1" flipV="1">
            <a:off x="6598784" y="4550368"/>
            <a:ext cx="273005" cy="625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6221AA1-CC57-416C-8A36-FAC4EC9FE1E3}"/>
              </a:ext>
            </a:extLst>
          </p:cNvPr>
          <p:cNvCxnSpPr>
            <a:cxnSpLocks/>
            <a:stCxn id="26" idx="1"/>
            <a:endCxn id="87" idx="3"/>
          </p:cNvCxnSpPr>
          <p:nvPr/>
        </p:nvCxnSpPr>
        <p:spPr>
          <a:xfrm flipH="1">
            <a:off x="7456837" y="3681047"/>
            <a:ext cx="1291654" cy="592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B8926AB0-3EFA-4B4C-899E-8994F5DA6FAD}"/>
              </a:ext>
            </a:extLst>
          </p:cNvPr>
          <p:cNvCxnSpPr>
            <a:cxnSpLocks/>
            <a:stCxn id="36" idx="1"/>
            <a:endCxn id="26" idx="3"/>
          </p:cNvCxnSpPr>
          <p:nvPr/>
        </p:nvCxnSpPr>
        <p:spPr>
          <a:xfrm flipH="1">
            <a:off x="10223580" y="3215056"/>
            <a:ext cx="574641" cy="465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èche : droite 148">
            <a:extLst>
              <a:ext uri="{FF2B5EF4-FFF2-40B4-BE49-F238E27FC236}">
                <a16:creationId xmlns:a16="http://schemas.microsoft.com/office/drawing/2014/main" id="{E06D23F8-9F3B-487F-A2B0-B3A68CED2866}"/>
              </a:ext>
            </a:extLst>
          </p:cNvPr>
          <p:cNvSpPr/>
          <p:nvPr/>
        </p:nvSpPr>
        <p:spPr>
          <a:xfrm rot="14065366">
            <a:off x="7463008" y="5879781"/>
            <a:ext cx="280906" cy="259875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E5FDBEB8-2069-4638-AD30-13D603F5AECD}"/>
              </a:ext>
            </a:extLst>
          </p:cNvPr>
          <p:cNvSpPr txBox="1"/>
          <p:nvPr/>
        </p:nvSpPr>
        <p:spPr>
          <a:xfrm>
            <a:off x="1002798" y="2350203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11D75AD2-EFA9-445C-9C35-375A65941661}"/>
              </a:ext>
            </a:extLst>
          </p:cNvPr>
          <p:cNvSpPr txBox="1"/>
          <p:nvPr/>
        </p:nvSpPr>
        <p:spPr>
          <a:xfrm>
            <a:off x="1943031" y="1408831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CABB35CB-21A0-43DE-82A6-E4DA06C12538}"/>
              </a:ext>
            </a:extLst>
          </p:cNvPr>
          <p:cNvSpPr txBox="1"/>
          <p:nvPr/>
        </p:nvSpPr>
        <p:spPr>
          <a:xfrm>
            <a:off x="2256148" y="2110314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BC6B0FCC-1F49-4CA8-A965-FE725E16499B}"/>
              </a:ext>
            </a:extLst>
          </p:cNvPr>
          <p:cNvSpPr txBox="1"/>
          <p:nvPr/>
        </p:nvSpPr>
        <p:spPr>
          <a:xfrm>
            <a:off x="4545116" y="1931489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9286C17-6992-4E37-8628-BD30AD7C0126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4450911" y="2122655"/>
            <a:ext cx="4308365" cy="105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>
            <a:extLst>
              <a:ext uri="{FF2B5EF4-FFF2-40B4-BE49-F238E27FC236}">
                <a16:creationId xmlns:a16="http://schemas.microsoft.com/office/drawing/2014/main" id="{89CBDB6C-CBBC-4F3F-96C1-938AF69A1DCC}"/>
              </a:ext>
            </a:extLst>
          </p:cNvPr>
          <p:cNvSpPr txBox="1"/>
          <p:nvPr/>
        </p:nvSpPr>
        <p:spPr>
          <a:xfrm>
            <a:off x="4506896" y="2365102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D8CA4F01-D256-4BA8-AA57-A0921B61C96F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4453798" y="2470740"/>
            <a:ext cx="1286934" cy="1156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1EFC581F-FA50-40FA-B8EB-2A95551B1EC0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3267330" y="2771784"/>
            <a:ext cx="119992" cy="965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DC1A2E9A-6A6C-479A-8B0C-8DBA23533C26}"/>
              </a:ext>
            </a:extLst>
          </p:cNvPr>
          <p:cNvSpPr txBox="1"/>
          <p:nvPr/>
        </p:nvSpPr>
        <p:spPr>
          <a:xfrm>
            <a:off x="3342755" y="2797885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1BED4801-AFC4-4144-A058-011027A851A4}"/>
              </a:ext>
            </a:extLst>
          </p:cNvPr>
          <p:cNvSpPr txBox="1"/>
          <p:nvPr/>
        </p:nvSpPr>
        <p:spPr>
          <a:xfrm>
            <a:off x="3418879" y="3549798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916CFA1E-1540-4239-8BAA-B52DADCEB878}"/>
              </a:ext>
            </a:extLst>
          </p:cNvPr>
          <p:cNvSpPr txBox="1"/>
          <p:nvPr/>
        </p:nvSpPr>
        <p:spPr>
          <a:xfrm>
            <a:off x="7497333" y="3992072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1…*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8632298C-096B-45CA-85E8-13110EB2D188}"/>
              </a:ext>
            </a:extLst>
          </p:cNvPr>
          <p:cNvSpPr txBox="1"/>
          <p:nvPr/>
        </p:nvSpPr>
        <p:spPr>
          <a:xfrm>
            <a:off x="8431397" y="3548190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1…*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17ED4A2-604E-48B9-8782-05759213D155}"/>
              </a:ext>
            </a:extLst>
          </p:cNvPr>
          <p:cNvSpPr txBox="1"/>
          <p:nvPr/>
        </p:nvSpPr>
        <p:spPr>
          <a:xfrm>
            <a:off x="5488170" y="3607368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1…*</a:t>
            </a:r>
          </a:p>
        </p:txBody>
      </p: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C0776A62-6DF1-439D-80F4-FCFD5B727F3F}"/>
              </a:ext>
            </a:extLst>
          </p:cNvPr>
          <p:cNvCxnSpPr>
            <a:cxnSpLocks/>
          </p:cNvCxnSpPr>
          <p:nvPr/>
        </p:nvCxnSpPr>
        <p:spPr>
          <a:xfrm flipV="1">
            <a:off x="4294216" y="952313"/>
            <a:ext cx="861942" cy="708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ZoneTexte 176">
            <a:extLst>
              <a:ext uri="{FF2B5EF4-FFF2-40B4-BE49-F238E27FC236}">
                <a16:creationId xmlns:a16="http://schemas.microsoft.com/office/drawing/2014/main" id="{350C5910-EFC3-4612-B75A-1CC19138876C}"/>
              </a:ext>
            </a:extLst>
          </p:cNvPr>
          <p:cNvSpPr txBox="1"/>
          <p:nvPr/>
        </p:nvSpPr>
        <p:spPr>
          <a:xfrm>
            <a:off x="4505506" y="1495752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1…*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A08A5DBE-CB68-4475-9123-3181CBEF7C82}"/>
              </a:ext>
            </a:extLst>
          </p:cNvPr>
          <p:cNvSpPr txBox="1"/>
          <p:nvPr/>
        </p:nvSpPr>
        <p:spPr>
          <a:xfrm>
            <a:off x="5174287" y="985181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0715435A-09AD-4168-803F-DC0B259E8704}"/>
              </a:ext>
            </a:extLst>
          </p:cNvPr>
          <p:cNvSpPr txBox="1"/>
          <p:nvPr/>
        </p:nvSpPr>
        <p:spPr>
          <a:xfrm>
            <a:off x="8523114" y="2945957"/>
            <a:ext cx="1931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4182E61E-690B-4C13-B9ED-6E6640269E33}"/>
              </a:ext>
            </a:extLst>
          </p:cNvPr>
          <p:cNvSpPr txBox="1"/>
          <p:nvPr/>
        </p:nvSpPr>
        <p:spPr>
          <a:xfrm>
            <a:off x="10256385" y="3730005"/>
            <a:ext cx="1931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13744417-C4AA-48F7-AA10-861C3B72F206}"/>
              </a:ext>
            </a:extLst>
          </p:cNvPr>
          <p:cNvSpPr txBox="1"/>
          <p:nvPr/>
        </p:nvSpPr>
        <p:spPr>
          <a:xfrm>
            <a:off x="10557726" y="3103383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0…8</a:t>
            </a:r>
          </a:p>
        </p:txBody>
      </p: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D6587778-A2CF-4AD3-B78D-B4E85E68C8C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456837" y="4414259"/>
            <a:ext cx="3100889" cy="29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DBCE6370-1BD2-48BF-8AE4-7D2B0FC8ACC5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10223580" y="4221134"/>
            <a:ext cx="856862" cy="398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ZoneTexte 193">
            <a:extLst>
              <a:ext uri="{FF2B5EF4-FFF2-40B4-BE49-F238E27FC236}">
                <a16:creationId xmlns:a16="http://schemas.microsoft.com/office/drawing/2014/main" id="{F8CC584F-7B88-47B0-92E7-DFD8DCE8E2D4}"/>
              </a:ext>
            </a:extLst>
          </p:cNvPr>
          <p:cNvSpPr txBox="1"/>
          <p:nvPr/>
        </p:nvSpPr>
        <p:spPr>
          <a:xfrm>
            <a:off x="11199308" y="4422359"/>
            <a:ext cx="1931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56CCE52C-0EE3-4FD0-AF28-7F59EA6E6DA1}"/>
              </a:ext>
            </a:extLst>
          </p:cNvPr>
          <p:cNvSpPr txBox="1"/>
          <p:nvPr/>
        </p:nvSpPr>
        <p:spPr>
          <a:xfrm>
            <a:off x="10307082" y="4090538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E0D631A7-548D-4C25-99E2-2528719BBD60}"/>
              </a:ext>
            </a:extLst>
          </p:cNvPr>
          <p:cNvSpPr txBox="1"/>
          <p:nvPr/>
        </p:nvSpPr>
        <p:spPr>
          <a:xfrm>
            <a:off x="6290844" y="4603792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DB3401E2-DC38-4FF2-9990-0F437CD295AD}"/>
              </a:ext>
            </a:extLst>
          </p:cNvPr>
          <p:cNvSpPr txBox="1"/>
          <p:nvPr/>
        </p:nvSpPr>
        <p:spPr>
          <a:xfrm>
            <a:off x="6925403" y="5024353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3E03DB8-3673-4FAD-BE1B-37BA5BED46F6}"/>
              </a:ext>
            </a:extLst>
          </p:cNvPr>
          <p:cNvSpPr txBox="1"/>
          <p:nvPr/>
        </p:nvSpPr>
        <p:spPr>
          <a:xfrm>
            <a:off x="7529533" y="4504811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2371818-2D19-4B21-B530-F72B27B4614D}"/>
              </a:ext>
            </a:extLst>
          </p:cNvPr>
          <p:cNvSpPr txBox="1"/>
          <p:nvPr/>
        </p:nvSpPr>
        <p:spPr>
          <a:xfrm>
            <a:off x="10234389" y="4757700"/>
            <a:ext cx="28482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0…*</a:t>
            </a: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5FB6A732-0CC0-40B5-989A-7C302F8624A3}"/>
              </a:ext>
            </a:extLst>
          </p:cNvPr>
          <p:cNvSpPr txBox="1"/>
          <p:nvPr/>
        </p:nvSpPr>
        <p:spPr>
          <a:xfrm>
            <a:off x="992491" y="2912321"/>
            <a:ext cx="1931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22AF6E1A-E2A5-4C6B-953B-D20DE1047358}"/>
              </a:ext>
            </a:extLst>
          </p:cNvPr>
          <p:cNvSpPr txBox="1"/>
          <p:nvPr/>
        </p:nvSpPr>
        <p:spPr>
          <a:xfrm>
            <a:off x="2698498" y="694410"/>
            <a:ext cx="1931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87F52BD5-B60F-4D6C-9409-E33CCD9FD4BC}"/>
              </a:ext>
            </a:extLst>
          </p:cNvPr>
          <p:cNvSpPr txBox="1"/>
          <p:nvPr/>
        </p:nvSpPr>
        <p:spPr>
          <a:xfrm>
            <a:off x="1983692" y="2030732"/>
            <a:ext cx="1931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B609156-FF49-438D-ACAB-28ADB921C316}"/>
              </a:ext>
            </a:extLst>
          </p:cNvPr>
          <p:cNvSpPr/>
          <p:nvPr/>
        </p:nvSpPr>
        <p:spPr>
          <a:xfrm>
            <a:off x="65314" y="5329150"/>
            <a:ext cx="1568239" cy="14542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356CFB8-5226-43DA-A676-D460249F7842}"/>
              </a:ext>
            </a:extLst>
          </p:cNvPr>
          <p:cNvSpPr txBox="1"/>
          <p:nvPr/>
        </p:nvSpPr>
        <p:spPr>
          <a:xfrm>
            <a:off x="221441" y="5480826"/>
            <a:ext cx="1237777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err="1"/>
              <a:t>BoVoyage</a:t>
            </a:r>
            <a:r>
              <a:rPr lang="fr-FR" sz="1050" b="1" dirty="0"/>
              <a:t> – Projet 1</a:t>
            </a:r>
          </a:p>
          <a:p>
            <a:pPr algn="ctr"/>
            <a:r>
              <a:rPr lang="fr-FR" sz="1050" dirty="0"/>
              <a:t>Thierry LISERON</a:t>
            </a:r>
          </a:p>
          <a:p>
            <a:pPr algn="ctr"/>
            <a:r>
              <a:rPr lang="fr-FR" sz="1050" dirty="0"/>
              <a:t>Alexina ORSONI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39857336-FAB3-4F37-8716-C4CE85F5AB8C}"/>
              </a:ext>
            </a:extLst>
          </p:cNvPr>
          <p:cNvSpPr txBox="1"/>
          <p:nvPr/>
        </p:nvSpPr>
        <p:spPr>
          <a:xfrm>
            <a:off x="64607" y="6309515"/>
            <a:ext cx="15193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Diagramme de classes de la couche métier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4EFDD9D6-FC5A-44EE-BF9E-FC0EB51BA3CA}"/>
              </a:ext>
            </a:extLst>
          </p:cNvPr>
          <p:cNvSpPr txBox="1"/>
          <p:nvPr/>
        </p:nvSpPr>
        <p:spPr>
          <a:xfrm>
            <a:off x="10678922" y="6307838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Du 09 au 10 août 2018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093A19AB-C2DB-447E-B0BC-3E730745F52F}"/>
              </a:ext>
            </a:extLst>
          </p:cNvPr>
          <p:cNvSpPr txBox="1"/>
          <p:nvPr/>
        </p:nvSpPr>
        <p:spPr>
          <a:xfrm>
            <a:off x="10688515" y="6547588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Page 1/1</a:t>
            </a:r>
          </a:p>
        </p:txBody>
      </p:sp>
    </p:spTree>
    <p:extLst>
      <p:ext uri="{BB962C8B-B14F-4D97-AF65-F5344CB8AC3E}">
        <p14:creationId xmlns:p14="http://schemas.microsoft.com/office/powerpoint/2010/main" val="2885866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283</Words>
  <Application>Microsoft Office PowerPoint</Application>
  <PresentationFormat>Grand écran</PresentationFormat>
  <Paragraphs>105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</dc:creator>
  <cp:lastModifiedBy>Adminl</cp:lastModifiedBy>
  <cp:revision>18</cp:revision>
  <dcterms:created xsi:type="dcterms:W3CDTF">2018-08-10T10:08:27Z</dcterms:created>
  <dcterms:modified xsi:type="dcterms:W3CDTF">2018-08-10T11:31:52Z</dcterms:modified>
</cp:coreProperties>
</file>