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B5FB0-8EC1-4E2C-8EE3-BD77BFE56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B4D9A4-5F62-4BE2-BC71-C33E473BC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45185-116B-46B6-829E-575435E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DE3F5-5009-4BA6-9A4B-F29A7A27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F67A2-CBCE-4337-BCA9-D4F33695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5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B13E4-268D-4F97-B567-79A6660F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9B1C5-5331-48D2-B842-8F0F26EB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651B-AD95-419A-B938-5A1A3024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60343-FB68-4A13-8B9A-EB2A7DF4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C3F66-8AF2-463E-A07F-314A0C0B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F54DD1-DF35-44DF-96A0-DB028301F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72668D-57FF-4BAC-A56E-94E61705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D1B26-9543-4C3D-97DA-9423B41E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86173-B22F-4B8A-94E9-DB0D466E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1115B1-B3E5-4FF2-89CC-3CCCAB5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28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99F64-2C55-4101-A675-0A8D47F4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634EA-341A-4B45-A02A-C446E4CD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36116-2526-4807-9654-7630EBA8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F754C-B2F4-4164-9591-F5E3F834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2AD00-9BCC-45A7-978D-B5F98374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3AC5D-B9A8-4E6F-B607-AF92636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322FC-7E4A-4D12-B51F-B658C006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71B31-B5B3-429F-A865-C789B2C1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25B2C-764E-43DE-BCD7-CF779856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10C3B-D4BB-4A57-94A0-EE51C29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6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01329-FA77-4379-82E2-F791AD7D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5000E-6CB3-4DF5-BE59-163B26F86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D50A5-4FAE-4CFF-96C4-9957D097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6D5DB-8F2C-4080-BF79-A380DF9A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E0BF8-F101-426F-99B2-CAADE87F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4B5E2-388D-4150-A80A-F44A1826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9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25E83-CBA0-4D17-8DCF-5B5794D3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E6A5E-11E6-451A-8132-3A246E5E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B74F2E-5DD6-4BD2-A46F-B29E14B1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9D66DA-2E33-4CFC-8502-63D5B5D8B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7CD5D6-F5E8-42AC-8D2D-747D97A7D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47CDBF-7CCD-488C-92BC-B662655F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5034DF-7AD3-4F73-BE79-1F5BEB4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E8676D-1261-47C3-A9B6-52D05E93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1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7EF7B-5390-4F5B-BB2B-3054FA35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8A1C69-11AC-42BF-A03C-2601FC7A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BD6109-8103-4BD9-A26D-C4FC6523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FAB7F-6C7B-4B25-815B-C88CF354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5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45C0BB-F555-4EDE-8676-0391F78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9A1DFC-462B-4C24-9796-45ADAFD7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B5C00-8768-48EC-BEE4-32961E19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5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76CB0-8F9C-48C9-981D-34EE1911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E1DCB-0751-4FD7-AFB5-38EFFBF3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29BF28-FDDA-47F7-8EB4-A1A716C7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AD5A4-84E9-450B-BFC1-AC977F22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A127F-0FC5-4D15-8101-76527D89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8ACB0-DAB8-4584-BEE8-B01BB010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A530-A880-40D7-AD32-4165BD4D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892252-BE72-4CD8-B9EF-22A3F479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C859B0-2963-4F99-B037-1EC3A1DF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47FD81-F4F2-44E0-922A-52326BDE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AAC09-DE7B-4725-B00E-B600C0B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C9F866-7FFB-4C10-9DB1-D3C67B8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F43B8B-33E8-4E59-9048-FFA8BEBF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30EA5-D3EC-4EC5-BB99-75813403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22273F-219B-43F8-A6F2-620D2E0B6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2E6B-CE0A-4816-B5C9-063BC8D8CDA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D024F-0CF5-493E-B2FE-DCA836598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92801-DB14-4C1D-BE23-2D4699244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1000-BB90-48FF-8B15-C96E8F48B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5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E9259F-3C27-48C5-939F-470612F6E758}"/>
              </a:ext>
            </a:extLst>
          </p:cNvPr>
          <p:cNvCxnSpPr>
            <a:cxnSpLocks/>
          </p:cNvCxnSpPr>
          <p:nvPr/>
        </p:nvCxnSpPr>
        <p:spPr>
          <a:xfrm flipV="1">
            <a:off x="1728137" y="1937858"/>
            <a:ext cx="1988186" cy="10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CDFEB63-B8EC-49D4-B6B5-6F53A5675E52}"/>
              </a:ext>
            </a:extLst>
          </p:cNvPr>
          <p:cNvCxnSpPr>
            <a:cxnSpLocks/>
          </p:cNvCxnSpPr>
          <p:nvPr/>
        </p:nvCxnSpPr>
        <p:spPr>
          <a:xfrm>
            <a:off x="1728137" y="3243192"/>
            <a:ext cx="1870739" cy="9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73E9C59-27B9-4F30-9177-AF56C9E61B50}"/>
              </a:ext>
            </a:extLst>
          </p:cNvPr>
          <p:cNvSpPr/>
          <p:nvPr/>
        </p:nvSpPr>
        <p:spPr>
          <a:xfrm>
            <a:off x="3707934" y="1090569"/>
            <a:ext cx="1417739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les voyages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A8D707-3F82-443B-949B-89723DAF0D5E}"/>
              </a:ext>
            </a:extLst>
          </p:cNvPr>
          <p:cNvSpPr/>
          <p:nvPr/>
        </p:nvSpPr>
        <p:spPr>
          <a:xfrm>
            <a:off x="3640822" y="3633831"/>
            <a:ext cx="1417739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les clients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2816783-443B-4938-9B10-2A6591989A8E}"/>
              </a:ext>
            </a:extLst>
          </p:cNvPr>
          <p:cNvSpPr/>
          <p:nvPr/>
        </p:nvSpPr>
        <p:spPr>
          <a:xfrm>
            <a:off x="6867789" y="1199626"/>
            <a:ext cx="1417739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Réserver un voyage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AAF7391-0DF0-4AC0-9B89-6F49F4D46579}"/>
              </a:ext>
            </a:extLst>
          </p:cNvPr>
          <p:cNvSpPr/>
          <p:nvPr/>
        </p:nvSpPr>
        <p:spPr>
          <a:xfrm>
            <a:off x="6867788" y="2978091"/>
            <a:ext cx="1417739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Contacter une agence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D3A29DD-01F4-4C28-9167-4CE25EDEBBC0}"/>
              </a:ext>
            </a:extLst>
          </p:cNvPr>
          <p:cNvSpPr/>
          <p:nvPr/>
        </p:nvSpPr>
        <p:spPr>
          <a:xfrm>
            <a:off x="6892956" y="4962087"/>
            <a:ext cx="1417739" cy="125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Suivre un dossier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126C07-BAD7-4A39-9619-07D62BCFCD4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310695" y="1859560"/>
            <a:ext cx="1963018" cy="59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019BA6-6FBE-4638-B61B-E04FF34466CC}"/>
              </a:ext>
            </a:extLst>
          </p:cNvPr>
          <p:cNvCxnSpPr>
            <a:cxnSpLocks/>
            <a:stCxn id="21" idx="6"/>
            <a:endCxn id="30" idx="1"/>
          </p:cNvCxnSpPr>
          <p:nvPr/>
        </p:nvCxnSpPr>
        <p:spPr>
          <a:xfrm flipV="1">
            <a:off x="8285527" y="2457974"/>
            <a:ext cx="1988186" cy="114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13B4585-34BC-4269-BFC8-BF1910B53BC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310695" y="5553161"/>
            <a:ext cx="196022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D11E0-D754-4640-9040-FFA971851AD1}"/>
              </a:ext>
            </a:extLst>
          </p:cNvPr>
          <p:cNvSpPr/>
          <p:nvPr/>
        </p:nvSpPr>
        <p:spPr>
          <a:xfrm>
            <a:off x="10270915" y="5155383"/>
            <a:ext cx="1291905" cy="79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</a:t>
            </a:r>
            <a:r>
              <a:rPr lang="fr-FR" dirty="0" err="1"/>
              <a:t>actor</a:t>
            </a:r>
            <a:r>
              <a:rPr lang="fr-FR" dirty="0"/>
              <a:t>&gt;&gt;</a:t>
            </a:r>
          </a:p>
          <a:p>
            <a:pPr algn="ctr"/>
            <a:r>
              <a:rPr lang="fr-FR" dirty="0"/>
              <a:t>base de donnée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9AE67-1661-40A0-8135-ECE9AEFF219B}"/>
              </a:ext>
            </a:extLst>
          </p:cNvPr>
          <p:cNvSpPr/>
          <p:nvPr/>
        </p:nvSpPr>
        <p:spPr>
          <a:xfrm>
            <a:off x="10273713" y="2060196"/>
            <a:ext cx="1291905" cy="79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</a:t>
            </a:r>
            <a:r>
              <a:rPr lang="fr-FR" dirty="0" err="1"/>
              <a:t>actor</a:t>
            </a:r>
            <a:r>
              <a:rPr lang="fr-FR" dirty="0"/>
              <a:t>&gt;&gt; agence de Voyage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333B87-DED1-4D46-875C-A20A791C4FEB}"/>
              </a:ext>
            </a:extLst>
          </p:cNvPr>
          <p:cNvSpPr/>
          <p:nvPr/>
        </p:nvSpPr>
        <p:spPr>
          <a:xfrm>
            <a:off x="1996580" y="394283"/>
            <a:ext cx="7894040" cy="6140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46DF512-9758-4C71-B970-F0ECA9D8053D}"/>
              </a:ext>
            </a:extLst>
          </p:cNvPr>
          <p:cNvSpPr txBox="1"/>
          <p:nvPr/>
        </p:nvSpPr>
        <p:spPr>
          <a:xfrm>
            <a:off x="2181137" y="489790"/>
            <a:ext cx="141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System Intranet </a:t>
            </a:r>
            <a:r>
              <a:rPr lang="fr-FR" dirty="0" err="1"/>
              <a:t>BoVoyage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557ECC-72A0-4A02-91BD-2562AF47ED22}"/>
              </a:ext>
            </a:extLst>
          </p:cNvPr>
          <p:cNvSpPr txBox="1"/>
          <p:nvPr/>
        </p:nvSpPr>
        <p:spPr>
          <a:xfrm>
            <a:off x="838912" y="3330266"/>
            <a:ext cx="93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commercial</a:t>
            </a:r>
          </a:p>
        </p:txBody>
      </p:sp>
      <p:sp>
        <p:nvSpPr>
          <p:cNvPr id="47" name="Émoticône 46">
            <a:extLst>
              <a:ext uri="{FF2B5EF4-FFF2-40B4-BE49-F238E27FC236}">
                <a16:creationId xmlns:a16="http://schemas.microsoft.com/office/drawing/2014/main" id="{DF0F02AD-FDC4-4068-9CE8-24F38391C74E}"/>
              </a:ext>
            </a:extLst>
          </p:cNvPr>
          <p:cNvSpPr/>
          <p:nvPr/>
        </p:nvSpPr>
        <p:spPr>
          <a:xfrm>
            <a:off x="1167109" y="2855751"/>
            <a:ext cx="232851" cy="174207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ED8E5A2-16D5-48F6-96A8-840DB86D62E3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1283535" y="3029958"/>
            <a:ext cx="0" cy="216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D528AD7-8186-4294-BC2C-1DFE71AE09EE}"/>
              </a:ext>
            </a:extLst>
          </p:cNvPr>
          <p:cNvCxnSpPr/>
          <p:nvPr/>
        </p:nvCxnSpPr>
        <p:spPr>
          <a:xfrm>
            <a:off x="1283534" y="3094201"/>
            <a:ext cx="116426" cy="6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6AD5CE9E-2A18-45D9-B754-7EE4C2C6CB47}"/>
              </a:ext>
            </a:extLst>
          </p:cNvPr>
          <p:cNvCxnSpPr>
            <a:cxnSpLocks/>
          </p:cNvCxnSpPr>
          <p:nvPr/>
        </p:nvCxnSpPr>
        <p:spPr>
          <a:xfrm flipH="1">
            <a:off x="1161702" y="3094201"/>
            <a:ext cx="116425" cy="64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693FB7A-3600-4856-865D-2C3F5F268055}"/>
              </a:ext>
            </a:extLst>
          </p:cNvPr>
          <p:cNvCxnSpPr/>
          <p:nvPr/>
        </p:nvCxnSpPr>
        <p:spPr>
          <a:xfrm>
            <a:off x="1282097" y="3243192"/>
            <a:ext cx="116426" cy="6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1BED7-87E1-4D94-965A-8BEA6284A750}"/>
              </a:ext>
            </a:extLst>
          </p:cNvPr>
          <p:cNvCxnSpPr>
            <a:cxnSpLocks/>
          </p:cNvCxnSpPr>
          <p:nvPr/>
        </p:nvCxnSpPr>
        <p:spPr>
          <a:xfrm flipH="1">
            <a:off x="1160265" y="3243192"/>
            <a:ext cx="116425" cy="64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DEDD8EB1-B9C0-4F2B-A3F5-FF6631FCE795}"/>
              </a:ext>
            </a:extLst>
          </p:cNvPr>
          <p:cNvSpPr txBox="1"/>
          <p:nvPr/>
        </p:nvSpPr>
        <p:spPr>
          <a:xfrm>
            <a:off x="185467" y="5378690"/>
            <a:ext cx="1590811" cy="6093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/>
              <a:t>BoVoyage</a:t>
            </a:r>
            <a:r>
              <a:rPr lang="fr-FR" sz="1000" b="1" dirty="0"/>
              <a:t> – Projet 1</a:t>
            </a:r>
          </a:p>
          <a:p>
            <a:pPr algn="ctr"/>
            <a:r>
              <a:rPr lang="fr-FR" sz="1000" dirty="0"/>
              <a:t>Thierry LISERON</a:t>
            </a:r>
          </a:p>
          <a:p>
            <a:pPr algn="ctr"/>
            <a:r>
              <a:rPr lang="fr-FR" sz="1000" dirty="0"/>
              <a:t>Alexina ORSONI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C72E638-DC8B-4F9E-96C0-55324E5F2A4D}"/>
              </a:ext>
            </a:extLst>
          </p:cNvPr>
          <p:cNvSpPr txBox="1"/>
          <p:nvPr/>
        </p:nvSpPr>
        <p:spPr>
          <a:xfrm>
            <a:off x="43852" y="6216514"/>
            <a:ext cx="1952728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571222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3</cp:revision>
  <dcterms:created xsi:type="dcterms:W3CDTF">2018-08-10T12:20:55Z</dcterms:created>
  <dcterms:modified xsi:type="dcterms:W3CDTF">2018-08-10T12:36:21Z</dcterms:modified>
</cp:coreProperties>
</file>