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0" autoAdjust="0"/>
  </p:normalViewPr>
  <p:slideViewPr>
    <p:cSldViewPr snapToGrid="0">
      <p:cViewPr>
        <p:scale>
          <a:sx n="100" d="100"/>
          <a:sy n="100" d="100"/>
        </p:scale>
        <p:origin x="2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87BB9-35C1-459D-8FBA-65D641782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07E086-3ACB-4C87-9892-DC398885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4D071E-E79B-4537-80C6-935BEBDC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E0B13-3A96-43E4-9099-7A7EB1D7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F0B92F-F18E-4892-B6AC-16EE9440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8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B0230-C01B-41AA-A645-5B6EECB0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070D98-CDBA-4982-9AC4-15EAD59C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88B4C-2DE2-46A4-8104-07A4A817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EAD7A-96FA-4E13-A365-709B23AB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8673A4-B848-4FE3-AEB4-27827680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5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303755-142D-406D-AEF5-981163204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C0DAA7-BB8E-4D4C-AF7B-DAFACFED0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E23A3-C6F1-4513-9036-356633D5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70668-B4F8-477F-B7C7-6A4524D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5C63EC-CA52-4BD4-B579-A258A5FA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8C0CB-762F-43CC-ADDC-28F9D8E6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D27D6-FCE7-411A-84CD-8669EA61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73E617-7DCD-47CD-8BE3-E1E74385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FF300-7ACE-4D36-BCAA-8B19580A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C0F5F8-7714-46CF-8C6A-D05AE58A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1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FCDCF-1467-48BB-B8AC-D3499C14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1F7C52-49EA-4E3E-9020-05D7AC8D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8738E-8EF2-4C72-B591-4C99A113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8EEE7-497D-4424-82F6-C0B4C9F7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AA1A7-83C1-4C5F-A716-96C69739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85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36EC2-E645-4583-BF37-A082634C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6DFAE-6705-4A2C-A158-9DC1C070E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46EC9C-F4B3-4716-A8B4-493651882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BF7ACB-DAF9-41F3-8968-E578D1A1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BB798-5721-41AC-9EC2-D4BEF74C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48F64-B851-4488-A8D1-A74F6A90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71556-7FE9-4EF3-9E5A-C4D4AD5B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A019C-3CE2-4BED-942B-2F8C38A0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C7C2BE-AE07-4CA7-A751-6DEA14C4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949C26-F1F3-4F73-8D96-58B104BEA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DFF8AE-A738-4324-8CE4-1A7F9C1F9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C516FC-9F11-415F-A55D-8132BB66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193F66-761C-4426-8290-0974921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813BDC-8E31-4034-AFD4-D77FCBCB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99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0B284-1926-4C83-B083-B26CAAD2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ECA44E-AB06-46A8-9424-85E75CD6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706B79-63C6-41EF-B789-0A47ABDE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C2FCE7-598B-434F-97E1-222B0F77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0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F800C1-E06A-4062-A1DE-E8E4241F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FAEA41-2618-4E49-9CD7-BBA23588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AC838-2045-41D0-A7FF-0C98A28B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87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1759A-68FD-47AB-BA86-9EC86AB6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DB54BD-C382-41CB-B8B3-68EF4712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7ADEA6-8289-4DB5-933A-70CB9B3B0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153A0-15CD-4821-B8CC-F0DB20B9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E383E-41C9-4EF7-BBC7-47B7FCB6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7986DA-D4DE-4DAA-9429-C8CEF43E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25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5E14C-D56C-4880-AA90-B793F384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ECE0FC-D515-46CA-A37F-8B43836A1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30F1D0-F5F8-4323-81BC-C27EC7BE9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84CACA-5E05-49A3-A0F8-31CDB1AE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30DA85-C645-49AE-8376-A7000658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B81BF9-DF6A-4C6A-9230-A2950278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7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8E24EF-E3FE-4DFC-9B57-3471AB47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09A31C-A6B9-41A6-9480-62697546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0B4E8-281A-48B7-8BFE-BBDCBFB9E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F241-8DC8-41BB-A7FD-9DBAE3620CEB}" type="datetimeFigureOut">
              <a:rPr lang="fr-FR" smtClean="0"/>
              <a:t>09/08/2018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2A64ED-9D79-4774-892C-1B6705067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74AE3-C55F-4A61-AEE3-F30AA05B4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8A58-FDC4-4B2E-94DA-ECE4AE38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26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e 214">
            <a:extLst>
              <a:ext uri="{FF2B5EF4-FFF2-40B4-BE49-F238E27FC236}">
                <a16:creationId xmlns:a16="http://schemas.microsoft.com/office/drawing/2014/main" id="{A21405F0-8CA5-4124-86A8-0A751D27B6CB}"/>
              </a:ext>
            </a:extLst>
          </p:cNvPr>
          <p:cNvGrpSpPr/>
          <p:nvPr/>
        </p:nvGrpSpPr>
        <p:grpSpPr>
          <a:xfrm>
            <a:off x="3076580" y="169259"/>
            <a:ext cx="8685258" cy="6586301"/>
            <a:chOff x="3076580" y="169259"/>
            <a:chExt cx="8685258" cy="6586301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40FE981-14AB-48E0-93F3-0B04379A553B}"/>
                </a:ext>
              </a:extLst>
            </p:cNvPr>
            <p:cNvSpPr txBox="1"/>
            <p:nvPr/>
          </p:nvSpPr>
          <p:spPr>
            <a:xfrm>
              <a:off x="5770302" y="251072"/>
              <a:ext cx="8406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:</a:t>
              </a:r>
              <a:r>
                <a:rPr lang="fr-FR" sz="1200" dirty="0" err="1"/>
                <a:t>BoVoyage</a:t>
              </a:r>
              <a:endParaRPr lang="fr-FR" sz="1200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02BC1AF5-9C3B-4D96-8DA8-513535C9504A}"/>
                </a:ext>
              </a:extLst>
            </p:cNvPr>
            <p:cNvGrpSpPr/>
            <p:nvPr/>
          </p:nvGrpSpPr>
          <p:grpSpPr>
            <a:xfrm>
              <a:off x="3076580" y="169259"/>
              <a:ext cx="638169" cy="744286"/>
              <a:chOff x="790580" y="121634"/>
              <a:chExt cx="638169" cy="744286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AA51A63F-7F9E-4495-B6CC-B9F518FDF57B}"/>
                  </a:ext>
                </a:extLst>
              </p:cNvPr>
              <p:cNvGrpSpPr/>
              <p:nvPr/>
            </p:nvGrpSpPr>
            <p:grpSpPr>
              <a:xfrm>
                <a:off x="979756" y="121634"/>
                <a:ext cx="239695" cy="451685"/>
                <a:chOff x="957534" y="268193"/>
                <a:chExt cx="409448" cy="909150"/>
              </a:xfrm>
            </p:grpSpPr>
            <p:sp>
              <p:nvSpPr>
                <p:cNvPr id="4" name="Émoticône 3">
                  <a:extLst>
                    <a:ext uri="{FF2B5EF4-FFF2-40B4-BE49-F238E27FC236}">
                      <a16:creationId xmlns:a16="http://schemas.microsoft.com/office/drawing/2014/main" id="{15A09758-AAD7-450F-B5D1-3A35565EB229}"/>
                    </a:ext>
                  </a:extLst>
                </p:cNvPr>
                <p:cNvSpPr/>
                <p:nvPr/>
              </p:nvSpPr>
              <p:spPr>
                <a:xfrm>
                  <a:off x="969225" y="268193"/>
                  <a:ext cx="397757" cy="350643"/>
                </a:xfrm>
                <a:prstGeom prst="smileyFac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FE07FD52-2777-4C26-A1B2-DC245078572D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1168104" y="618836"/>
                  <a:ext cx="0" cy="4360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576B5304-8AB0-4DF6-98A2-B01F8FF5EE32}"/>
                    </a:ext>
                  </a:extLst>
                </p:cNvPr>
                <p:cNvCxnSpPr/>
                <p:nvPr/>
              </p:nvCxnSpPr>
              <p:spPr>
                <a:xfrm>
                  <a:off x="1168103" y="748145"/>
                  <a:ext cx="198879" cy="1293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EB85DD33-3E16-4C9E-B341-A96BB3738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9989" y="748145"/>
                  <a:ext cx="198877" cy="1293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52D90182-74A6-4835-AF3E-B0F57C3AD758}"/>
                    </a:ext>
                  </a:extLst>
                </p:cNvPr>
                <p:cNvCxnSpPr/>
                <p:nvPr/>
              </p:nvCxnSpPr>
              <p:spPr>
                <a:xfrm>
                  <a:off x="1165648" y="1048033"/>
                  <a:ext cx="198879" cy="1293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6830A377-DB56-4055-9939-CBC0F08AF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534" y="1048033"/>
                  <a:ext cx="198877" cy="1293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06FDBF9-322C-4CB9-AB4A-0C8E1D5850F6}"/>
                  </a:ext>
                </a:extLst>
              </p:cNvPr>
              <p:cNvSpPr txBox="1"/>
              <p:nvPr/>
            </p:nvSpPr>
            <p:spPr>
              <a:xfrm>
                <a:off x="790580" y="588921"/>
                <a:ext cx="6381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:Client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50096686-786A-4085-A227-6682AD400307}"/>
                </a:ext>
              </a:extLst>
            </p:cNvPr>
            <p:cNvSpPr txBox="1"/>
            <p:nvPr/>
          </p:nvSpPr>
          <p:spPr>
            <a:xfrm>
              <a:off x="9358467" y="2150092"/>
              <a:ext cx="6919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:Dossier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4EAFBD3-97E6-449A-AFA4-35BB12FDAD92}"/>
                </a:ext>
              </a:extLst>
            </p:cNvPr>
            <p:cNvSpPr txBox="1"/>
            <p:nvPr/>
          </p:nvSpPr>
          <p:spPr>
            <a:xfrm>
              <a:off x="7592748" y="3428046"/>
              <a:ext cx="69808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:Banque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AFAD466-EB54-4FBD-8B07-FF08DBC9BA75}"/>
                </a:ext>
              </a:extLst>
            </p:cNvPr>
            <p:cNvSpPr txBox="1"/>
            <p:nvPr/>
          </p:nvSpPr>
          <p:spPr>
            <a:xfrm>
              <a:off x="10419736" y="251072"/>
              <a:ext cx="134210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:</a:t>
              </a:r>
              <a:r>
                <a:rPr lang="fr-FR" sz="1200" dirty="0" err="1"/>
                <a:t>AgenceDeVoyage</a:t>
              </a:r>
              <a:endParaRPr lang="fr-FR" sz="1200" dirty="0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8BD9B7ED-EB18-4270-8EB6-321A9DDA7A64}"/>
                </a:ext>
              </a:extLst>
            </p:cNvPr>
            <p:cNvCxnSpPr>
              <a:cxnSpLocks/>
              <a:stCxn id="21" idx="2"/>
              <a:endCxn id="43" idx="2"/>
            </p:cNvCxnSpPr>
            <p:nvPr/>
          </p:nvCxnSpPr>
          <p:spPr>
            <a:xfrm flipH="1">
              <a:off x="3379990" y="913545"/>
              <a:ext cx="15675" cy="57730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58D875C-357F-4610-A174-FB4AC64ECFAB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H="1">
              <a:off x="6189731" y="536704"/>
              <a:ext cx="19276" cy="61498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C592E91B-2C6E-4A0C-9AD3-DA178A4E4B1C}"/>
                </a:ext>
              </a:extLst>
            </p:cNvPr>
            <p:cNvCxnSpPr>
              <a:cxnSpLocks/>
              <a:endCxn id="110" idx="2"/>
            </p:cNvCxnSpPr>
            <p:nvPr/>
          </p:nvCxnSpPr>
          <p:spPr>
            <a:xfrm flipH="1">
              <a:off x="11087544" y="536704"/>
              <a:ext cx="3246" cy="62188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F668B125-BBA8-4EA8-B470-85F2984E32AC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>
              <a:off x="9683154" y="2427091"/>
              <a:ext cx="6044" cy="42594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15D8450-EC2B-4414-8ADA-D15504B0CEED}"/>
                </a:ext>
              </a:extLst>
            </p:cNvPr>
            <p:cNvCxnSpPr>
              <a:cxnSpLocks/>
            </p:cNvCxnSpPr>
            <p:nvPr/>
          </p:nvCxnSpPr>
          <p:spPr>
            <a:xfrm>
              <a:off x="7941793" y="3705045"/>
              <a:ext cx="17661" cy="29566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C34709-7CC1-4719-8E8E-EA40A6C6C9DA}"/>
                </a:ext>
              </a:extLst>
            </p:cNvPr>
            <p:cNvSpPr/>
            <p:nvPr/>
          </p:nvSpPr>
          <p:spPr>
            <a:xfrm>
              <a:off x="10963275" y="598086"/>
              <a:ext cx="248538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826DB3-C715-48B0-BDA5-73E0FEBE099D}"/>
                </a:ext>
              </a:extLst>
            </p:cNvPr>
            <p:cNvSpPr/>
            <p:nvPr/>
          </p:nvSpPr>
          <p:spPr>
            <a:xfrm>
              <a:off x="6084736" y="600587"/>
              <a:ext cx="248538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2D4DED26-7DFD-4C95-87F7-83C865BA6AD7}"/>
                </a:ext>
              </a:extLst>
            </p:cNvPr>
            <p:cNvCxnSpPr>
              <a:cxnSpLocks/>
            </p:cNvCxnSpPr>
            <p:nvPr/>
          </p:nvCxnSpPr>
          <p:spPr>
            <a:xfrm>
              <a:off x="6333274" y="666234"/>
              <a:ext cx="4630001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1ECD8A92-6D04-4595-B1C1-DA9590070B76}"/>
                </a:ext>
              </a:extLst>
            </p:cNvPr>
            <p:cNvCxnSpPr>
              <a:cxnSpLocks/>
            </p:cNvCxnSpPr>
            <p:nvPr/>
          </p:nvCxnSpPr>
          <p:spPr>
            <a:xfrm>
              <a:off x="6333274" y="918596"/>
              <a:ext cx="4630001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B7852DF-3D4E-4271-8920-D6D764BBAC83}"/>
                </a:ext>
              </a:extLst>
            </p:cNvPr>
            <p:cNvSpPr txBox="1"/>
            <p:nvPr/>
          </p:nvSpPr>
          <p:spPr>
            <a:xfrm>
              <a:off x="7260988" y="498604"/>
              <a:ext cx="302359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Demande la liste des voyages invendus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0493D77-1239-4988-8402-AA767FC94AAE}"/>
                </a:ext>
              </a:extLst>
            </p:cNvPr>
            <p:cNvSpPr txBox="1"/>
            <p:nvPr/>
          </p:nvSpPr>
          <p:spPr>
            <a:xfrm>
              <a:off x="7260988" y="704890"/>
              <a:ext cx="302359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Fournit la liste des voyages invendus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3CE2AC-C712-427C-8D5C-2A6A4B98DD1A}"/>
                </a:ext>
              </a:extLst>
            </p:cNvPr>
            <p:cNvSpPr/>
            <p:nvPr/>
          </p:nvSpPr>
          <p:spPr>
            <a:xfrm>
              <a:off x="3265688" y="1243219"/>
              <a:ext cx="228603" cy="544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5CFF67A-CDC2-4068-AE55-91AC26B19F58}"/>
                </a:ext>
              </a:extLst>
            </p:cNvPr>
            <p:cNvSpPr/>
            <p:nvPr/>
          </p:nvSpPr>
          <p:spPr>
            <a:xfrm>
              <a:off x="6074197" y="1243219"/>
              <a:ext cx="248538" cy="640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5D311138-5A23-495B-819B-3E23F5BA23B8}"/>
                </a:ext>
              </a:extLst>
            </p:cNvPr>
            <p:cNvCxnSpPr>
              <a:cxnSpLocks/>
            </p:cNvCxnSpPr>
            <p:nvPr/>
          </p:nvCxnSpPr>
          <p:spPr>
            <a:xfrm>
              <a:off x="3508510" y="1352034"/>
              <a:ext cx="2565687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76AE80D-C6A5-43AA-8892-ED50ECC5F018}"/>
                </a:ext>
              </a:extLst>
            </p:cNvPr>
            <p:cNvSpPr txBox="1"/>
            <p:nvPr/>
          </p:nvSpPr>
          <p:spPr>
            <a:xfrm>
              <a:off x="3803785" y="1165500"/>
              <a:ext cx="208234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Recherche son voyage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88147A54-8380-43EF-9E39-8BD25D5ADB79}"/>
                </a:ext>
              </a:extLst>
            </p:cNvPr>
            <p:cNvCxnSpPr>
              <a:cxnSpLocks/>
            </p:cNvCxnSpPr>
            <p:nvPr/>
          </p:nvCxnSpPr>
          <p:spPr>
            <a:xfrm>
              <a:off x="3508510" y="1661546"/>
              <a:ext cx="2565687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68C17824-A409-4DB6-92C7-D242761CB721}"/>
                </a:ext>
              </a:extLst>
            </p:cNvPr>
            <p:cNvSpPr txBox="1"/>
            <p:nvPr/>
          </p:nvSpPr>
          <p:spPr>
            <a:xfrm>
              <a:off x="3737881" y="1443851"/>
              <a:ext cx="23883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Fournit la liste des voyages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D8CEB10-827D-4E98-BC95-BDFEBD477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08510" y="1883383"/>
              <a:ext cx="4253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236941B2-6156-4BE4-8CBC-461F4F003F0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25" y="1890068"/>
              <a:ext cx="0" cy="259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1C34E782-4EC4-41FF-AFB7-7213A0547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8511" y="2152650"/>
              <a:ext cx="425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6FE581F-4B6A-433A-AC30-87CC73A70E03}"/>
                </a:ext>
              </a:extLst>
            </p:cNvPr>
            <p:cNvSpPr txBox="1"/>
            <p:nvPr/>
          </p:nvSpPr>
          <p:spPr>
            <a:xfrm>
              <a:off x="3986295" y="1909391"/>
              <a:ext cx="185346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Choisit son voyage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FE480B-D66A-4409-AAF1-3116541601DB}"/>
                </a:ext>
              </a:extLst>
            </p:cNvPr>
            <p:cNvSpPr/>
            <p:nvPr/>
          </p:nvSpPr>
          <p:spPr>
            <a:xfrm>
              <a:off x="6084737" y="2277275"/>
              <a:ext cx="209988" cy="4409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FA19F5FB-12A3-49F5-91E6-198512F501CF}"/>
                </a:ext>
              </a:extLst>
            </p:cNvPr>
            <p:cNvCxnSpPr>
              <a:cxnSpLocks/>
            </p:cNvCxnSpPr>
            <p:nvPr/>
          </p:nvCxnSpPr>
          <p:spPr>
            <a:xfrm>
              <a:off x="3519049" y="2447409"/>
              <a:ext cx="2565687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CCAD9C7C-E5A2-4F64-B8E5-AEA97A1A8862}"/>
                </a:ext>
              </a:extLst>
            </p:cNvPr>
            <p:cNvSpPr txBox="1"/>
            <p:nvPr/>
          </p:nvSpPr>
          <p:spPr>
            <a:xfrm>
              <a:off x="3637345" y="2254676"/>
              <a:ext cx="232909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Ajout du voyage dans un dossier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A014F0-F6D8-48C8-90C6-B3EA4BEFB740}"/>
                </a:ext>
              </a:extLst>
            </p:cNvPr>
            <p:cNvSpPr/>
            <p:nvPr/>
          </p:nvSpPr>
          <p:spPr>
            <a:xfrm>
              <a:off x="9560851" y="2439200"/>
              <a:ext cx="244606" cy="4247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1F36A29B-C208-4900-AA04-A430F845F6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735" y="2590284"/>
              <a:ext cx="3238116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98BE2195-A077-4A27-8534-531819981B49}"/>
                </a:ext>
              </a:extLst>
            </p:cNvPr>
            <p:cNvSpPr txBox="1"/>
            <p:nvPr/>
          </p:nvSpPr>
          <p:spPr>
            <a:xfrm>
              <a:off x="7606359" y="2399010"/>
              <a:ext cx="13928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Création du client</a:t>
              </a:r>
            </a:p>
          </p:txBody>
        </p: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B1E4AE16-9A31-44F6-9F24-6CFBA6091620}"/>
                </a:ext>
              </a:extLst>
            </p:cNvPr>
            <p:cNvCxnSpPr>
              <a:cxnSpLocks/>
            </p:cNvCxnSpPr>
            <p:nvPr/>
          </p:nvCxnSpPr>
          <p:spPr>
            <a:xfrm>
              <a:off x="3508510" y="2890271"/>
              <a:ext cx="2565687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34665D1-2051-475B-84CF-AB673E0A746D}"/>
                </a:ext>
              </a:extLst>
            </p:cNvPr>
            <p:cNvSpPr txBox="1"/>
            <p:nvPr/>
          </p:nvSpPr>
          <p:spPr>
            <a:xfrm>
              <a:off x="3514881" y="2702004"/>
              <a:ext cx="25656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100" dirty="0"/>
                <a:t>Demande des informations (civilité, nombre d’accompagnants, n° carte bancaire…)</a:t>
              </a:r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BAB835F8-A902-437B-B480-5E2B4D1584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8510" y="3195071"/>
              <a:ext cx="2565687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E482E41E-2885-410D-B7FF-20E948A19F21}"/>
                </a:ext>
              </a:extLst>
            </p:cNvPr>
            <p:cNvSpPr txBox="1"/>
            <p:nvPr/>
          </p:nvSpPr>
          <p:spPr>
            <a:xfrm>
              <a:off x="3911916" y="3010268"/>
              <a:ext cx="173247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Donne ses informations</a:t>
              </a:r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9892C28A-FBA0-4FDC-BEEA-BAB11C51B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2196" y="3371334"/>
              <a:ext cx="3259194" cy="995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705E5E1C-ADB2-42ED-9AA2-BD5EB566ACB8}"/>
                </a:ext>
              </a:extLst>
            </p:cNvPr>
            <p:cNvSpPr txBox="1"/>
            <p:nvPr/>
          </p:nvSpPr>
          <p:spPr>
            <a:xfrm>
              <a:off x="7407335" y="3172341"/>
              <a:ext cx="171304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Ajout du voyage</a:t>
              </a:r>
            </a:p>
          </p:txBody>
        </p: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DF35CFE8-04DE-4E88-866B-2816E270B447}"/>
                </a:ext>
              </a:extLst>
            </p:cNvPr>
            <p:cNvCxnSpPr>
              <a:cxnSpLocks/>
            </p:cNvCxnSpPr>
            <p:nvPr/>
          </p:nvCxnSpPr>
          <p:spPr>
            <a:xfrm>
              <a:off x="3508510" y="3537971"/>
              <a:ext cx="2565687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77EAE6D4-6BAE-4C77-8775-8A622B314690}"/>
                </a:ext>
              </a:extLst>
            </p:cNvPr>
            <p:cNvSpPr txBox="1"/>
            <p:nvPr/>
          </p:nvSpPr>
          <p:spPr>
            <a:xfrm>
              <a:off x="3878792" y="3332490"/>
              <a:ext cx="209628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Informe du numéro de dossier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984FEB8-B7ED-4562-9E3F-E6A8D76F7632}"/>
                </a:ext>
              </a:extLst>
            </p:cNvPr>
            <p:cNvSpPr/>
            <p:nvPr/>
          </p:nvSpPr>
          <p:spPr>
            <a:xfrm>
              <a:off x="7828064" y="3711892"/>
              <a:ext cx="248538" cy="640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66171D58-5971-484B-B6E8-BA846927A601}"/>
                </a:ext>
              </a:extLst>
            </p:cNvPr>
            <p:cNvCxnSpPr>
              <a:cxnSpLocks/>
            </p:cNvCxnSpPr>
            <p:nvPr/>
          </p:nvCxnSpPr>
          <p:spPr>
            <a:xfrm>
              <a:off x="6333274" y="3895209"/>
              <a:ext cx="1494790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53B0FB0E-9130-4608-8B34-36FAEDD4B4FF}"/>
                </a:ext>
              </a:extLst>
            </p:cNvPr>
            <p:cNvSpPr txBox="1"/>
            <p:nvPr/>
          </p:nvSpPr>
          <p:spPr>
            <a:xfrm>
              <a:off x="6378947" y="3721694"/>
              <a:ext cx="149478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Demande la solvabilité</a:t>
              </a:r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02B98021-8095-49D3-93B7-5DB83BA46CDA}"/>
                </a:ext>
              </a:extLst>
            </p:cNvPr>
            <p:cNvCxnSpPr>
              <a:cxnSpLocks/>
            </p:cNvCxnSpPr>
            <p:nvPr/>
          </p:nvCxnSpPr>
          <p:spPr>
            <a:xfrm>
              <a:off x="6294725" y="4157096"/>
              <a:ext cx="1533339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E34F6F68-79B2-4D9E-93CE-2D00B370027C}"/>
                </a:ext>
              </a:extLst>
            </p:cNvPr>
            <p:cNvSpPr txBox="1"/>
            <p:nvPr/>
          </p:nvSpPr>
          <p:spPr>
            <a:xfrm>
              <a:off x="6433211" y="3969007"/>
              <a:ext cx="149478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Retour solvabilité OK</a:t>
              </a:r>
            </a:p>
          </p:txBody>
        </p: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1AE61058-2F22-4A39-AF56-5D4E01CDE6C4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7" y="3988545"/>
              <a:ext cx="2565687" cy="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A1AC8E52-053F-43C8-A9D1-65A6F5D1F881}"/>
                </a:ext>
              </a:extLst>
            </p:cNvPr>
            <p:cNvSpPr txBox="1"/>
            <p:nvPr/>
          </p:nvSpPr>
          <p:spPr>
            <a:xfrm>
              <a:off x="3801006" y="3778178"/>
              <a:ext cx="209628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Informe dossier en attente</a:t>
              </a:r>
            </a:p>
          </p:txBody>
        </p: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9C90AFB6-D943-430A-AC26-28505ED26CC7}"/>
                </a:ext>
              </a:extLst>
            </p:cNvPr>
            <p:cNvCxnSpPr>
              <a:cxnSpLocks/>
            </p:cNvCxnSpPr>
            <p:nvPr/>
          </p:nvCxnSpPr>
          <p:spPr>
            <a:xfrm>
              <a:off x="3504832" y="4302870"/>
              <a:ext cx="2565687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B4A04D68-1A58-43CC-B2CD-1D558CB5B489}"/>
                </a:ext>
              </a:extLst>
            </p:cNvPr>
            <p:cNvSpPr txBox="1"/>
            <p:nvPr/>
          </p:nvSpPr>
          <p:spPr>
            <a:xfrm>
              <a:off x="3801006" y="4085229"/>
              <a:ext cx="209628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Informe dossier en cours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6C02B7DB-A0A0-4347-8DDD-38264BE0C276}"/>
                </a:ext>
              </a:extLst>
            </p:cNvPr>
            <p:cNvSpPr txBox="1"/>
            <p:nvPr/>
          </p:nvSpPr>
          <p:spPr>
            <a:xfrm>
              <a:off x="6270099" y="4385526"/>
              <a:ext cx="31944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Demande disponibilité du nombre de places pour le voyage concerné</a:t>
              </a:r>
            </a:p>
          </p:txBody>
        </p: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200AEFF8-6F80-44CF-8276-00054CBB0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94725" y="4938146"/>
              <a:ext cx="3255587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8A99CD0B-DB2A-4BBF-B7B8-4381AF47F3C6}"/>
                </a:ext>
              </a:extLst>
            </p:cNvPr>
            <p:cNvSpPr txBox="1"/>
            <p:nvPr/>
          </p:nvSpPr>
          <p:spPr>
            <a:xfrm>
              <a:off x="6526868" y="4746699"/>
              <a:ext cx="298399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Renvoie nombre de places disponibles OK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8A891EED-417C-4FE7-A9B3-E48A07FA3A56}"/>
                </a:ext>
              </a:extLst>
            </p:cNvPr>
            <p:cNvSpPr txBox="1"/>
            <p:nvPr/>
          </p:nvSpPr>
          <p:spPr>
            <a:xfrm>
              <a:off x="6339279" y="5002672"/>
              <a:ext cx="319448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Négocie le prix du voyage</a:t>
              </a:r>
            </a:p>
          </p:txBody>
        </p: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3868C1AA-1F40-4B62-922F-6F471EB9AD75}"/>
                </a:ext>
              </a:extLst>
            </p:cNvPr>
            <p:cNvCxnSpPr>
              <a:cxnSpLocks/>
            </p:cNvCxnSpPr>
            <p:nvPr/>
          </p:nvCxnSpPr>
          <p:spPr>
            <a:xfrm>
              <a:off x="6312196" y="5198142"/>
              <a:ext cx="3238116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41974956-DF4B-474E-B9CA-F00A8C76DFE0}"/>
                </a:ext>
              </a:extLst>
            </p:cNvPr>
            <p:cNvCxnSpPr>
              <a:cxnSpLocks/>
            </p:cNvCxnSpPr>
            <p:nvPr/>
          </p:nvCxnSpPr>
          <p:spPr>
            <a:xfrm>
              <a:off x="6292330" y="5404897"/>
              <a:ext cx="3257982" cy="19025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5B422AD7-5E94-49C4-B5BD-6697F4BBB8E6}"/>
                </a:ext>
              </a:extLst>
            </p:cNvPr>
            <p:cNvSpPr txBox="1"/>
            <p:nvPr/>
          </p:nvSpPr>
          <p:spPr>
            <a:xfrm>
              <a:off x="6509950" y="5232477"/>
              <a:ext cx="319448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Renvoie tarif validé</a:t>
              </a:r>
            </a:p>
          </p:txBody>
        </p: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051E0E12-BE37-4AC1-9ECE-D3DA42D44D26}"/>
                </a:ext>
              </a:extLst>
            </p:cNvPr>
            <p:cNvCxnSpPr>
              <a:cxnSpLocks/>
            </p:cNvCxnSpPr>
            <p:nvPr/>
          </p:nvCxnSpPr>
          <p:spPr>
            <a:xfrm>
              <a:off x="6289149" y="5718954"/>
              <a:ext cx="3291929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A2B79927-8879-4A49-BA94-E497532EDF91}"/>
                </a:ext>
              </a:extLst>
            </p:cNvPr>
            <p:cNvSpPr txBox="1"/>
            <p:nvPr/>
          </p:nvSpPr>
          <p:spPr>
            <a:xfrm>
              <a:off x="6365512" y="5552046"/>
              <a:ext cx="319448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Réserve les places du voyage concerné</a:t>
              </a:r>
            </a:p>
          </p:txBody>
        </p: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7B06F740-F6BB-4832-80A0-D1648F3C4C38}"/>
                </a:ext>
              </a:extLst>
            </p:cNvPr>
            <p:cNvCxnSpPr>
              <a:cxnSpLocks/>
            </p:cNvCxnSpPr>
            <p:nvPr/>
          </p:nvCxnSpPr>
          <p:spPr>
            <a:xfrm>
              <a:off x="6294725" y="5976396"/>
              <a:ext cx="3255587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F29BBD1C-688E-4716-8305-7A5A227A291A}"/>
                </a:ext>
              </a:extLst>
            </p:cNvPr>
            <p:cNvSpPr txBox="1"/>
            <p:nvPr/>
          </p:nvSpPr>
          <p:spPr>
            <a:xfrm>
              <a:off x="6509950" y="5784952"/>
              <a:ext cx="319448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Confirme la réservation des places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70D2B86-CE00-4D0A-BD2C-2498C2ED67C5}"/>
                </a:ext>
              </a:extLst>
            </p:cNvPr>
            <p:cNvSpPr/>
            <p:nvPr/>
          </p:nvSpPr>
          <p:spPr>
            <a:xfrm>
              <a:off x="10963275" y="6115396"/>
              <a:ext cx="248538" cy="640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E5A18EA7-D5E4-4275-B7EB-3563A90B3BD4}"/>
                </a:ext>
              </a:extLst>
            </p:cNvPr>
            <p:cNvCxnSpPr>
              <a:cxnSpLocks/>
            </p:cNvCxnSpPr>
            <p:nvPr/>
          </p:nvCxnSpPr>
          <p:spPr>
            <a:xfrm>
              <a:off x="6312196" y="6319029"/>
              <a:ext cx="4651079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01E63558-FDEE-44EB-9F72-B813BD927508}"/>
                </a:ext>
              </a:extLst>
            </p:cNvPr>
            <p:cNvSpPr txBox="1"/>
            <p:nvPr/>
          </p:nvSpPr>
          <p:spPr>
            <a:xfrm>
              <a:off x="7309565" y="6093250"/>
              <a:ext cx="319448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Demande le débit du compte bancaire du client</a:t>
              </a:r>
            </a:p>
          </p:txBody>
        </p:sp>
        <p:cxnSp>
          <p:nvCxnSpPr>
            <p:cNvPr id="173" name="Connecteur droit avec flèche 172">
              <a:extLst>
                <a:ext uri="{FF2B5EF4-FFF2-40B4-BE49-F238E27FC236}">
                  <a16:creationId xmlns:a16="http://schemas.microsoft.com/office/drawing/2014/main" id="{0898F2F6-CA94-421A-9705-0EA2173C1BEC}"/>
                </a:ext>
              </a:extLst>
            </p:cNvPr>
            <p:cNvCxnSpPr>
              <a:cxnSpLocks/>
            </p:cNvCxnSpPr>
            <p:nvPr/>
          </p:nvCxnSpPr>
          <p:spPr>
            <a:xfrm>
              <a:off x="6294725" y="6521875"/>
              <a:ext cx="4650440" cy="6778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91288FF8-AE89-4FC8-B4F1-86A63281ADA5}"/>
                </a:ext>
              </a:extLst>
            </p:cNvPr>
            <p:cNvSpPr txBox="1"/>
            <p:nvPr/>
          </p:nvSpPr>
          <p:spPr>
            <a:xfrm>
              <a:off x="6753947" y="6337209"/>
              <a:ext cx="4345344" cy="1846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Confirme le débit</a:t>
              </a:r>
            </a:p>
          </p:txBody>
        </p:sp>
        <p:cxnSp>
          <p:nvCxnSpPr>
            <p:cNvPr id="186" name="Connecteur droit avec flèche 185">
              <a:extLst>
                <a:ext uri="{FF2B5EF4-FFF2-40B4-BE49-F238E27FC236}">
                  <a16:creationId xmlns:a16="http://schemas.microsoft.com/office/drawing/2014/main" id="{50D04ED3-F9E8-46DC-92F0-B5DA4010036A}"/>
                </a:ext>
              </a:extLst>
            </p:cNvPr>
            <p:cNvCxnSpPr>
              <a:cxnSpLocks/>
            </p:cNvCxnSpPr>
            <p:nvPr/>
          </p:nvCxnSpPr>
          <p:spPr>
            <a:xfrm>
              <a:off x="3494640" y="6597990"/>
              <a:ext cx="2615348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>
              <a:extLst>
                <a:ext uri="{FF2B5EF4-FFF2-40B4-BE49-F238E27FC236}">
                  <a16:creationId xmlns:a16="http://schemas.microsoft.com/office/drawing/2014/main" id="{C1064DEB-D9A7-41C3-A216-B60B7701A03A}"/>
                </a:ext>
              </a:extLst>
            </p:cNvPr>
            <p:cNvSpPr txBox="1"/>
            <p:nvPr/>
          </p:nvSpPr>
          <p:spPr>
            <a:xfrm>
              <a:off x="3654340" y="6394680"/>
              <a:ext cx="21201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Commande acceptée</a:t>
              </a:r>
            </a:p>
          </p:txBody>
        </p: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3B68ABB6-B09F-48DF-B2E3-1BFA946FCFA9}"/>
                </a:ext>
              </a:extLst>
            </p:cNvPr>
            <p:cNvCxnSpPr>
              <a:cxnSpLocks/>
            </p:cNvCxnSpPr>
            <p:nvPr/>
          </p:nvCxnSpPr>
          <p:spPr>
            <a:xfrm>
              <a:off x="6289149" y="4570192"/>
              <a:ext cx="3294000" cy="10817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ZoneTexte 205">
            <a:extLst>
              <a:ext uri="{FF2B5EF4-FFF2-40B4-BE49-F238E27FC236}">
                <a16:creationId xmlns:a16="http://schemas.microsoft.com/office/drawing/2014/main" id="{75774D10-8E5C-45A2-8B6B-CFF3EC0FAE47}"/>
              </a:ext>
            </a:extLst>
          </p:cNvPr>
          <p:cNvSpPr txBox="1"/>
          <p:nvPr/>
        </p:nvSpPr>
        <p:spPr>
          <a:xfrm>
            <a:off x="283829" y="224472"/>
            <a:ext cx="237937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BoVoyage</a:t>
            </a:r>
            <a:r>
              <a:rPr lang="fr-FR" b="1" dirty="0"/>
              <a:t> – Projet 1</a:t>
            </a:r>
          </a:p>
          <a:p>
            <a:pPr algn="ctr"/>
            <a:r>
              <a:rPr lang="fr-FR" dirty="0"/>
              <a:t>Thierry LISERON</a:t>
            </a:r>
          </a:p>
          <a:p>
            <a:pPr algn="ctr"/>
            <a:r>
              <a:rPr lang="fr-FR" dirty="0"/>
              <a:t>Alexina ORSONI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3D87394C-DB1D-431E-8513-100D96A1A3FC}"/>
              </a:ext>
            </a:extLst>
          </p:cNvPr>
          <p:cNvSpPr txBox="1"/>
          <p:nvPr/>
        </p:nvSpPr>
        <p:spPr>
          <a:xfrm>
            <a:off x="201946" y="1609467"/>
            <a:ext cx="2920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Diagramme de séquence du cas d’utilisation « Réservation d’un voyage »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5D816729-3933-4C51-9ED8-0A8C59474AAF}"/>
              </a:ext>
            </a:extLst>
          </p:cNvPr>
          <p:cNvSpPr txBox="1"/>
          <p:nvPr/>
        </p:nvSpPr>
        <p:spPr>
          <a:xfrm>
            <a:off x="164397" y="3438898"/>
            <a:ext cx="2920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nominal : la solvabilité du client est </a:t>
            </a:r>
            <a:r>
              <a:rPr lang="fr-FR" b="1" dirty="0"/>
              <a:t>ok</a:t>
            </a:r>
            <a:r>
              <a:rPr lang="fr-FR" dirty="0"/>
              <a:t> et le nombre de places est </a:t>
            </a:r>
            <a:r>
              <a:rPr lang="fr-FR" b="1" dirty="0"/>
              <a:t>disponible</a:t>
            </a:r>
            <a:r>
              <a:rPr lang="fr-FR" dirty="0"/>
              <a:t> et le client </a:t>
            </a:r>
            <a:r>
              <a:rPr lang="fr-FR" b="1" dirty="0"/>
              <a:t>n’annule pas </a:t>
            </a:r>
            <a:r>
              <a:rPr lang="fr-FR" dirty="0"/>
              <a:t>son voyage</a:t>
            </a: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FB028A9A-2B86-4F04-8C5A-53F8D7589C52}"/>
              </a:ext>
            </a:extLst>
          </p:cNvPr>
          <p:cNvSpPr txBox="1"/>
          <p:nvPr/>
        </p:nvSpPr>
        <p:spPr>
          <a:xfrm>
            <a:off x="188430" y="6287849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Du 09 au 10 août 2018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50C28FA8-78AE-4641-A076-546A55B960FF}"/>
              </a:ext>
            </a:extLst>
          </p:cNvPr>
          <p:cNvSpPr txBox="1"/>
          <p:nvPr/>
        </p:nvSpPr>
        <p:spPr>
          <a:xfrm>
            <a:off x="198023" y="6527599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Page 1/1</a:t>
            </a:r>
          </a:p>
        </p:txBody>
      </p:sp>
    </p:spTree>
    <p:extLst>
      <p:ext uri="{BB962C8B-B14F-4D97-AF65-F5344CB8AC3E}">
        <p14:creationId xmlns:p14="http://schemas.microsoft.com/office/powerpoint/2010/main" val="340254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175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27</cp:revision>
  <dcterms:created xsi:type="dcterms:W3CDTF">2018-08-09T09:47:02Z</dcterms:created>
  <dcterms:modified xsi:type="dcterms:W3CDTF">2018-08-09T14:01:21Z</dcterms:modified>
</cp:coreProperties>
</file>