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1" r:id="rId3"/>
    <p:sldId id="262" r:id="rId4"/>
    <p:sldId id="263" r:id="rId5"/>
    <p:sldId id="264" r:id="rId6"/>
    <p:sldId id="270" r:id="rId7"/>
    <p:sldId id="266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9" r:id="rId19"/>
    <p:sldId id="25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3.jpe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2.pn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10" Type="http://schemas.openxmlformats.org/officeDocument/2006/relationships/tags" Target="../tags/tag9.xml"/><Relationship Id="rId19" Type="http://schemas.openxmlformats.org/officeDocument/2006/relationships/image" Target="../media/image4.jpeg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ann.lecun.com/exdb/mnis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</a:rPr>
                <a:t>实验一 手写数字识别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AC9753E-7F4C-4646-AD3B-DF3935241B46}"/>
              </a:ext>
            </a:extLst>
          </p:cNvPr>
          <p:cNvSpPr txBox="1"/>
          <p:nvPr/>
        </p:nvSpPr>
        <p:spPr>
          <a:xfrm>
            <a:off x="9682162" y="575495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汇报人：蒲 尧</a:t>
            </a:r>
          </a:p>
        </p:txBody>
      </p: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AE8C360-CE17-4B46-87CB-C79A02F21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940" y="0"/>
            <a:ext cx="5194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2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381F0AC-1A9B-4E04-BE28-A7D0F4C33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225" y="2986881"/>
            <a:ext cx="5543550" cy="2028825"/>
          </a:xfrm>
        </p:spPr>
      </p:pic>
    </p:spTree>
    <p:extLst>
      <p:ext uri="{BB962C8B-B14F-4D97-AF65-F5344CB8AC3E}">
        <p14:creationId xmlns:p14="http://schemas.microsoft.com/office/powerpoint/2010/main" val="332637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D7C343-0D3A-4C0D-AF19-FF8484CCE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312"/>
            <a:ext cx="5180164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F13D4A-3F27-4322-9406-3D3C4195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4674"/>
            <a:ext cx="56292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0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04C525-2A35-4940-8AC9-4D7BD14B5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412" y="3305969"/>
            <a:ext cx="5591175" cy="1390650"/>
          </a:xfrm>
        </p:spPr>
      </p:pic>
    </p:spTree>
    <p:extLst>
      <p:ext uri="{BB962C8B-B14F-4D97-AF65-F5344CB8AC3E}">
        <p14:creationId xmlns:p14="http://schemas.microsoft.com/office/powerpoint/2010/main" val="256744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B7308C-92F3-4E86-AD47-3C9530928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887" y="2229644"/>
            <a:ext cx="5610225" cy="3543300"/>
          </a:xfrm>
        </p:spPr>
      </p:pic>
    </p:spTree>
    <p:extLst>
      <p:ext uri="{BB962C8B-B14F-4D97-AF65-F5344CB8AC3E}">
        <p14:creationId xmlns:p14="http://schemas.microsoft.com/office/powerpoint/2010/main" val="362053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86279C-52CE-4AEE-A106-C5DC1410B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700" y="2772569"/>
            <a:ext cx="5562600" cy="2457450"/>
          </a:xfrm>
        </p:spPr>
      </p:pic>
    </p:spTree>
    <p:extLst>
      <p:ext uri="{BB962C8B-B14F-4D97-AF65-F5344CB8AC3E}">
        <p14:creationId xmlns:p14="http://schemas.microsoft.com/office/powerpoint/2010/main" val="419142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97F289-2416-463F-826A-E150A5DD8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2924969"/>
            <a:ext cx="5667375" cy="2152650"/>
          </a:xfrm>
        </p:spPr>
      </p:pic>
    </p:spTree>
    <p:extLst>
      <p:ext uri="{BB962C8B-B14F-4D97-AF65-F5344CB8AC3E}">
        <p14:creationId xmlns:p14="http://schemas.microsoft.com/office/powerpoint/2010/main" val="43260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AA8E0E-C791-4C65-8F58-395783CB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406" y="1825625"/>
            <a:ext cx="5281188" cy="4351338"/>
          </a:xfrm>
        </p:spPr>
      </p:pic>
    </p:spTree>
    <p:extLst>
      <p:ext uri="{BB962C8B-B14F-4D97-AF65-F5344CB8AC3E}">
        <p14:creationId xmlns:p14="http://schemas.microsoft.com/office/powerpoint/2010/main" val="363665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EFC2B6D-8967-4A8D-A876-977BCDE09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789" y="1825625"/>
            <a:ext cx="5412422" cy="4351338"/>
          </a:xfrm>
        </p:spPr>
      </p:pic>
    </p:spTree>
    <p:extLst>
      <p:ext uri="{BB962C8B-B14F-4D97-AF65-F5344CB8AC3E}">
        <p14:creationId xmlns:p14="http://schemas.microsoft.com/office/powerpoint/2010/main" val="3029922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946513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424414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921230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1742454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>
          <a:xfrm>
            <a:off x="4645618" y="2566884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4645618" y="3391314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MH_Entry_1">
            <a:extLst>
              <a:ext uri="{FF2B5EF4-FFF2-40B4-BE49-F238E27FC236}">
                <a16:creationId xmlns:a16="http://schemas.microsoft.com/office/drawing/2014/main" id="{0FDD2C31-24FD-4E84-8878-5D103C975A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73598" y="908854"/>
            <a:ext cx="5280064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实验目的</a:t>
            </a:r>
          </a:p>
        </p:txBody>
      </p:sp>
      <p:sp>
        <p:nvSpPr>
          <p:cNvPr id="29" name="MH_Entry_2">
            <a:extLst>
              <a:ext uri="{FF2B5EF4-FFF2-40B4-BE49-F238E27FC236}">
                <a16:creationId xmlns:a16="http://schemas.microsoft.com/office/drawing/2014/main" id="{C9C81304-FDCB-4A47-B827-833E0D86396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73597" y="1733285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实验要求</a:t>
            </a:r>
          </a:p>
        </p:txBody>
      </p:sp>
      <p:sp>
        <p:nvSpPr>
          <p:cNvPr id="30" name="MH_Entry_3">
            <a:extLst>
              <a:ext uri="{FF2B5EF4-FFF2-40B4-BE49-F238E27FC236}">
                <a16:creationId xmlns:a16="http://schemas.microsoft.com/office/drawing/2014/main" id="{2F209B10-BA0F-40CD-85F6-C59FE4BF4EC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73597" y="2557715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实验原理</a:t>
            </a:r>
          </a:p>
        </p:txBody>
      </p:sp>
      <p:sp>
        <p:nvSpPr>
          <p:cNvPr id="31" name="MH_Entry_4">
            <a:extLst>
              <a:ext uri="{FF2B5EF4-FFF2-40B4-BE49-F238E27FC236}">
                <a16:creationId xmlns:a16="http://schemas.microsoft.com/office/drawing/2014/main" id="{8358B3B1-3079-4216-92F1-AB9EEB3FBAD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73597" y="3382144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实验工具</a:t>
            </a:r>
          </a:p>
        </p:txBody>
      </p:sp>
      <p:sp>
        <p:nvSpPr>
          <p:cNvPr id="21" name="MH_Number_3">
            <a:extLst>
              <a:ext uri="{FF2B5EF4-FFF2-40B4-BE49-F238E27FC236}">
                <a16:creationId xmlns:a16="http://schemas.microsoft.com/office/drawing/2014/main" id="{B7D24CF7-433F-42D8-90D3-562AC6F8FA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48388" y="419895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3">
            <a:extLst>
              <a:ext uri="{FF2B5EF4-FFF2-40B4-BE49-F238E27FC236}">
                <a16:creationId xmlns:a16="http://schemas.microsoft.com/office/drawing/2014/main" id="{EEDD1211-DFED-42D3-8D0F-45D7367182C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476367" y="4189783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实验步骤</a:t>
            </a:r>
          </a:p>
        </p:txBody>
      </p:sp>
      <p:sp>
        <p:nvSpPr>
          <p:cNvPr id="25" name="MH_Number_4">
            <a:extLst>
              <a:ext uri="{FF2B5EF4-FFF2-40B4-BE49-F238E27FC236}">
                <a16:creationId xmlns:a16="http://schemas.microsoft.com/office/drawing/2014/main" id="{8E01593B-E102-4FF6-B774-A1BDD3DCC49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645618" y="5033794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>
            <a:extLst>
              <a:ext uri="{FF2B5EF4-FFF2-40B4-BE49-F238E27FC236}">
                <a16:creationId xmlns:a16="http://schemas.microsoft.com/office/drawing/2014/main" id="{C702E187-6F92-431E-95C4-A336E3392BB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473597" y="5024624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7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2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7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2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2" grpId="0" animBg="1"/>
      <p:bldP spid="24" grpId="0" animBg="1"/>
      <p:bldP spid="26" grpId="0" animBg="1"/>
      <p:bldP spid="17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实验目的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F03F566-F92C-4B2A-9F6A-D78A5FD0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掌握卷积神经网络基本原理；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掌握</a:t>
            </a:r>
            <a:r>
              <a:rPr lang="en-US" altLang="zh-CN" dirty="0" err="1"/>
              <a:t>PyTorch</a:t>
            </a:r>
            <a:r>
              <a:rPr lang="zh-CN" altLang="en-US" dirty="0"/>
              <a:t>（或其他框架）的基本用法以及构建卷积网络的基本操作；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了解</a:t>
            </a:r>
            <a:r>
              <a:rPr lang="en-US" altLang="zh-CN" dirty="0" err="1"/>
              <a:t>PyTorch</a:t>
            </a:r>
            <a:r>
              <a:rPr lang="zh-CN" altLang="en-US" dirty="0"/>
              <a:t>（或其他框架）在</a:t>
            </a:r>
            <a:r>
              <a:rPr lang="en-US" altLang="zh-CN" dirty="0"/>
              <a:t>GPU</a:t>
            </a:r>
            <a:r>
              <a:rPr lang="zh-CN" altLang="en-US" dirty="0"/>
              <a:t>上的使用方法。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实验要求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CE4BA586-3649-483A-887F-B2795D05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搭建</a:t>
            </a:r>
            <a:r>
              <a:rPr lang="en-US" altLang="zh-CN" dirty="0" err="1"/>
              <a:t>PyTorch</a:t>
            </a:r>
            <a:r>
              <a:rPr lang="zh-CN" altLang="en-US" dirty="0"/>
              <a:t>（或其他框架）环境；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构建一个规范的卷积神经网络结构；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en-US" altLang="zh-CN" dirty="0"/>
              <a:t>MNIST</a:t>
            </a:r>
            <a:r>
              <a:rPr lang="zh-CN" altLang="en-US" dirty="0"/>
              <a:t>手写数字数据集上进行训练和评估，实现测试集准确率达到</a:t>
            </a:r>
            <a:r>
              <a:rPr lang="en-US" altLang="zh-CN" dirty="0"/>
              <a:t>98%</a:t>
            </a:r>
            <a:r>
              <a:rPr lang="zh-CN" altLang="en-US" dirty="0"/>
              <a:t>及以上；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按规定时间在课程网站提交实验报告、代码以及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6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实验原理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AF3D38-6D3F-44C2-BC62-BBE1A2027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892" y="0"/>
            <a:ext cx="5859516" cy="6858000"/>
          </a:xfrm>
        </p:spPr>
      </p:pic>
    </p:spTree>
    <p:extLst>
      <p:ext uri="{BB962C8B-B14F-4D97-AF65-F5344CB8AC3E}">
        <p14:creationId xmlns:p14="http://schemas.microsoft.com/office/powerpoint/2010/main" val="149617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实验原理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894B4-ADCE-452D-8F1F-F73070D1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3ED2AB-0352-414A-B256-D974FB222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675"/>
            <a:ext cx="6238875" cy="5267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B49CF2-2070-48AE-B3ED-7092D627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0"/>
            <a:ext cx="5577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工具</a:t>
            </a:r>
          </a:p>
          <a:p>
            <a:pPr lvl="1"/>
            <a:r>
              <a:rPr lang="en-US" altLang="zh-CN" dirty="0"/>
              <a:t>PyCharm</a:t>
            </a:r>
            <a:r>
              <a:rPr lang="zh-CN" altLang="en-US" dirty="0"/>
              <a:t>、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（下载地址及相关介绍：</a:t>
            </a:r>
            <a:r>
              <a:rPr lang="en-US" altLang="zh-CN" dirty="0">
                <a:hlinkClick r:id="rId2"/>
              </a:rPr>
              <a:t>https://www.jetbrains.com/pycharm/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>
                <a:hlinkClick r:id="rId3"/>
              </a:rPr>
              <a:t>https://pytorch.org/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数据集</a:t>
            </a:r>
          </a:p>
          <a:p>
            <a:pPr lvl="1"/>
            <a:r>
              <a:rPr lang="en-US" altLang="zh-CN" dirty="0"/>
              <a:t>MNIST</a:t>
            </a:r>
            <a:r>
              <a:rPr lang="zh-CN" altLang="en-US" dirty="0"/>
              <a:t>手写数字数据集</a:t>
            </a:r>
            <a:endParaRPr lang="en-US" altLang="zh-CN" dirty="0"/>
          </a:p>
          <a:p>
            <a:pPr lvl="1"/>
            <a:r>
              <a:rPr lang="zh-CN" altLang="en-US" dirty="0"/>
              <a:t>（下载地址及相关介绍：</a:t>
            </a:r>
            <a:r>
              <a:rPr lang="en-US" altLang="zh-CN" dirty="0">
                <a:hlinkClick r:id="rId4"/>
              </a:rPr>
              <a:t>http://yann.lecun.com/exdb/mnist/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96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安装实验环境，包括</a:t>
            </a:r>
            <a:r>
              <a:rPr lang="en-US" altLang="zh-CN" dirty="0"/>
              <a:t>PyCharm</a:t>
            </a:r>
            <a:r>
              <a:rPr lang="zh-CN" altLang="en-US" dirty="0"/>
              <a:t>、</a:t>
            </a:r>
            <a:r>
              <a:rPr lang="en-US" altLang="zh-CN" dirty="0" err="1"/>
              <a:t>PyTorch</a:t>
            </a:r>
            <a:r>
              <a:rPr lang="zh-CN" altLang="en-US" dirty="0"/>
              <a:t>，如果使用</a:t>
            </a:r>
            <a:r>
              <a:rPr lang="en-US" altLang="zh-CN" dirty="0"/>
              <a:t>GPU</a:t>
            </a:r>
            <a:r>
              <a:rPr lang="zh-CN" altLang="en-US" dirty="0"/>
              <a:t>版本还需要安装</a:t>
            </a:r>
            <a:r>
              <a:rPr lang="en-US" altLang="zh-CN" dirty="0" err="1"/>
              <a:t>cuda</a:t>
            </a:r>
            <a:r>
              <a:rPr lang="zh-CN" altLang="en-US" dirty="0"/>
              <a:t>、</a:t>
            </a:r>
            <a:r>
              <a:rPr lang="en-US" altLang="zh-CN" dirty="0" err="1"/>
              <a:t>cudnn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下载</a:t>
            </a:r>
            <a:r>
              <a:rPr lang="en-US" altLang="zh-CN" dirty="0"/>
              <a:t>MNIST</a:t>
            </a:r>
            <a:r>
              <a:rPr lang="zh-CN" altLang="en-US" dirty="0"/>
              <a:t>手写数字数据集；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编辑代码</a:t>
            </a:r>
          </a:p>
        </p:txBody>
      </p:sp>
    </p:spTree>
    <p:extLst>
      <p:ext uri="{BB962C8B-B14F-4D97-AF65-F5344CB8AC3E}">
        <p14:creationId xmlns:p14="http://schemas.microsoft.com/office/powerpoint/2010/main" val="190847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C192F9-9000-4672-985E-2E362A4C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201" y="1825625"/>
            <a:ext cx="4805598" cy="4351338"/>
          </a:xfrm>
        </p:spPr>
      </p:pic>
    </p:spTree>
    <p:extLst>
      <p:ext uri="{BB962C8B-B14F-4D97-AF65-F5344CB8AC3E}">
        <p14:creationId xmlns:p14="http://schemas.microsoft.com/office/powerpoint/2010/main" val="941786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260</Words>
  <Application>Microsoft Office PowerPoint</Application>
  <PresentationFormat>宽屏</PresentationFormat>
  <Paragraphs>50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Impact</vt:lpstr>
      <vt:lpstr>Office 主题​​</vt:lpstr>
      <vt:lpstr>PowerPoint 演示文稿</vt:lpstr>
      <vt:lpstr>PowerPoint 演示文稿</vt:lpstr>
      <vt:lpstr>实验目的</vt:lpstr>
      <vt:lpstr>实验要求</vt:lpstr>
      <vt:lpstr>实验原理</vt:lpstr>
      <vt:lpstr>实验原理</vt:lpstr>
      <vt:lpstr>实验工具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实验结果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蒲 尧</cp:lastModifiedBy>
  <cp:revision>26</cp:revision>
  <dcterms:created xsi:type="dcterms:W3CDTF">2018-08-12T03:36:57Z</dcterms:created>
  <dcterms:modified xsi:type="dcterms:W3CDTF">2021-05-14T12:02:59Z</dcterms:modified>
</cp:coreProperties>
</file>