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4" r:id="rId6"/>
    <p:sldId id="270" r:id="rId7"/>
    <p:sldId id="283" r:id="rId8"/>
    <p:sldId id="266" r:id="rId9"/>
    <p:sldId id="268" r:id="rId10"/>
    <p:sldId id="271" r:id="rId11"/>
    <p:sldId id="284" r:id="rId12"/>
    <p:sldId id="285" r:id="rId13"/>
    <p:sldId id="286" r:id="rId14"/>
    <p:sldId id="269" r:id="rId15"/>
    <p:sldId id="28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image" Target="../media/image4.jpe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ese-poetry/chinese-poet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实验三 自动写诗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7183521-196A-4E14-9457-0F0DCBB2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689" y="1770006"/>
            <a:ext cx="4526621" cy="5087994"/>
          </a:xfrm>
        </p:spPr>
      </p:pic>
    </p:spTree>
    <p:extLst>
      <p:ext uri="{BB962C8B-B14F-4D97-AF65-F5344CB8AC3E}">
        <p14:creationId xmlns:p14="http://schemas.microsoft.com/office/powerpoint/2010/main" val="94178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CEF1F6-F92C-4321-BA58-BDDA9A52C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075" y="26842"/>
            <a:ext cx="3815541" cy="6849587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C46342-8C4D-4109-AF3E-CF8CFA00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77" y="4617620"/>
            <a:ext cx="4838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5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B8CF35-9105-4679-A42C-77667F1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4" y="70508"/>
            <a:ext cx="4154905" cy="6787156"/>
          </a:xfrm>
        </p:spPr>
      </p:pic>
    </p:spTree>
    <p:extLst>
      <p:ext uri="{BB962C8B-B14F-4D97-AF65-F5344CB8AC3E}">
        <p14:creationId xmlns:p14="http://schemas.microsoft.com/office/powerpoint/2010/main" val="356709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414D85-F6B7-4E88-93EB-631C7383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262" y="3478"/>
            <a:ext cx="3707476" cy="6854522"/>
          </a:xfrm>
        </p:spPr>
      </p:pic>
    </p:spTree>
    <p:extLst>
      <p:ext uri="{BB962C8B-B14F-4D97-AF65-F5344CB8AC3E}">
        <p14:creationId xmlns:p14="http://schemas.microsoft.com/office/powerpoint/2010/main" val="9171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724E381-E449-4E9B-970C-98EE6B4D3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13" y="1775749"/>
            <a:ext cx="4905828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808792-85C9-489C-9C06-CAB78BF2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0" y="90489"/>
            <a:ext cx="4972050" cy="3067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7C7724-3DC9-4F82-B142-3640C7D0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360" y="3488662"/>
            <a:ext cx="5048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9567B-93E6-4CDA-8170-585DC192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从实验中可以看到，训练损失逐渐变小，但是写出来的诗句重复较多，而且没有太强的韵律特点，甚至没有含义。还需要提取更加丰富的特征来训练网络。</a:t>
            </a:r>
          </a:p>
        </p:txBody>
      </p:sp>
    </p:spTree>
    <p:extLst>
      <p:ext uri="{BB962C8B-B14F-4D97-AF65-F5344CB8AC3E}">
        <p14:creationId xmlns:p14="http://schemas.microsoft.com/office/powerpoint/2010/main" val="190750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92123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174245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2566884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39131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908854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173328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255771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38214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实验工具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19895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189783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实验步骤</a:t>
            </a:r>
          </a:p>
        </p:txBody>
      </p:sp>
      <p:sp>
        <p:nvSpPr>
          <p:cNvPr id="25" name="MH_Number_4">
            <a:extLst>
              <a:ext uri="{FF2B5EF4-FFF2-40B4-BE49-F238E27FC236}">
                <a16:creationId xmlns:a16="http://schemas.microsoft.com/office/drawing/2014/main" id="{8E01593B-E102-4FF6-B774-A1BDD3DCC4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45618" y="503379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>
            <a:extLst>
              <a:ext uri="{FF2B5EF4-FFF2-40B4-BE49-F238E27FC236}">
                <a16:creationId xmlns:a16="http://schemas.microsoft.com/office/drawing/2014/main" id="{C702E187-6F92-431E-95C4-A336E3392B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473597" y="502462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F03F566-F92C-4B2A-9F6A-D78A5FD0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理解和掌握循环神经网络概念及在深度学习框架中的实现。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掌握使用深度学习框架进行文本生成任务的基本流程：如数据读取、构造网络、训练和预测等。</a:t>
            </a:r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E4BA586-3649-483A-887F-B2795D05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语言和任意一种深度学习框架（实验指导书中使用</a:t>
            </a:r>
            <a:r>
              <a:rPr lang="en-US" altLang="zh-CN" dirty="0" err="1"/>
              <a:t>Pytorch</a:t>
            </a:r>
            <a:r>
              <a:rPr lang="zh-CN" altLang="en-US" dirty="0"/>
              <a:t>框架进行介绍），完成数据读取、网络设计、网络构建、模型训练和模型测试等过程，最终实现一个可以自动写诗的程序。网络结构设计要有自己的方案，不能与实验指导书完全相同。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随意给出首句，如给定“湖光秋月两相和”，输出模型续写的诗句。也可以根据自己的兴趣，进一步实现写藏头诗（不做要求）。要求输出的诗句尽可能地满足汉语语法和表达习惯。实验提供预处理后的唐诗数据集，包含</a:t>
            </a:r>
            <a:r>
              <a:rPr lang="en-US" altLang="zh-CN" dirty="0"/>
              <a:t>57580</a:t>
            </a:r>
            <a:r>
              <a:rPr lang="zh-CN" altLang="en-US" dirty="0"/>
              <a:t>首唐诗（在课程网站下载），也可以使用其他唐诗数据集。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按规定时间在课程网站提交实验报告、代码以及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F5566E-01E0-46CA-B677-FCCD9674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63"/>
          <a:stretch/>
        </p:blipFill>
        <p:spPr>
          <a:xfrm>
            <a:off x="3529012" y="1953419"/>
            <a:ext cx="5133975" cy="3609893"/>
          </a:xfrm>
        </p:spPr>
      </p:pic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4CE60C-AC76-4F1C-8B94-515CD0D4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200" y="1825625"/>
            <a:ext cx="4335600" cy="4351338"/>
          </a:xfrm>
        </p:spPr>
      </p:pic>
    </p:spTree>
    <p:extLst>
      <p:ext uri="{BB962C8B-B14F-4D97-AF65-F5344CB8AC3E}">
        <p14:creationId xmlns:p14="http://schemas.microsoft.com/office/powerpoint/2010/main" val="13347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9C22DEB-C528-47F4-97A1-BE6B1B83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3234531"/>
            <a:ext cx="4629150" cy="1533525"/>
          </a:xfrm>
        </p:spPr>
      </p:pic>
    </p:spTree>
    <p:extLst>
      <p:ext uri="{BB962C8B-B14F-4D97-AF65-F5344CB8AC3E}">
        <p14:creationId xmlns:p14="http://schemas.microsoft.com/office/powerpoint/2010/main" val="162970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实验所用数据集及工具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56C6D-9F4E-4229-8980-380EF194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实验提供预处理过的数据集，含有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57580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首唐诗，每首诗限定在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词，不足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词的以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&lt;/s&gt;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填充。数据集以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npz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文件形式保存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tang.npz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，包含三个部分：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data: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诗词数据，将诗词中的字转化为其在字典中的序号表示。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ix2word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序号到字的映射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word2ix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字到序号的映射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除了此数据集，也可自由选择其他唐诗数据集进行训练，根据需要自行预处理，如：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chinese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-poetry/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chinese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-poetry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GPU: Tesla 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V100-SXM2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038449-7DAF-4210-BD9E-7396D1B3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477" y="1774174"/>
            <a:ext cx="5313045" cy="4207022"/>
          </a:xfrm>
        </p:spPr>
      </p:pic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455</Words>
  <Application>Microsoft Office PowerPoint</Application>
  <PresentationFormat>宽屏</PresentationFormat>
  <Paragraphs>43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实验目的</vt:lpstr>
      <vt:lpstr>实验要求</vt:lpstr>
      <vt:lpstr>实验原理</vt:lpstr>
      <vt:lpstr>实验原理</vt:lpstr>
      <vt:lpstr>实验原理</vt:lpstr>
      <vt:lpstr>实验所用数据集及工具</vt:lpstr>
      <vt:lpstr>实验步骤与方法</vt:lpstr>
      <vt:lpstr>实验步骤与方法</vt:lpstr>
      <vt:lpstr>实验步骤与方法</vt:lpstr>
      <vt:lpstr>实验步骤与方法</vt:lpstr>
      <vt:lpstr>实验步骤与方法</vt:lpstr>
      <vt:lpstr>实验结果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35</cp:revision>
  <dcterms:created xsi:type="dcterms:W3CDTF">2018-08-12T03:36:57Z</dcterms:created>
  <dcterms:modified xsi:type="dcterms:W3CDTF">2021-05-21T19:43:22Z</dcterms:modified>
</cp:coreProperties>
</file>