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handoutMasterIdLst>
    <p:handoutMasterId r:id="rId71"/>
  </p:handoutMasterIdLst>
  <p:sldIdLst>
    <p:sldId id="378" r:id="rId2"/>
    <p:sldId id="311"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 id="374" r:id="rId66"/>
    <p:sldId id="375" r:id="rId67"/>
    <p:sldId id="376" r:id="rId68"/>
    <p:sldId id="377" r:id="rId69"/>
  </p:sldIdLst>
  <p:sldSz cx="9144000" cy="6858000" type="screen4x3"/>
  <p:notesSz cx="7102475" cy="10233025"/>
  <p:defaultTextStyle>
    <a:defPPr>
      <a:defRPr lang="zh-CN"/>
    </a:defPPr>
    <a:lvl1pPr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99CC"/>
    <a:srgbClr val="9D138D"/>
    <a:srgbClr val="FFFFCC"/>
    <a:srgbClr val="E1FFE1"/>
    <a:srgbClr val="FFCCFF"/>
    <a:srgbClr val="CCE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6" autoAdjust="0"/>
    <p:restoredTop sz="99826" autoAdjust="0"/>
  </p:normalViewPr>
  <p:slideViewPr>
    <p:cSldViewPr>
      <p:cViewPr varScale="1">
        <p:scale>
          <a:sx n="85" d="100"/>
          <a:sy n="85" d="100"/>
        </p:scale>
        <p:origin x="106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141F2E-EB5A-4487-BAC7-A42CE1A4C6EA}"/>
              </a:ext>
            </a:extLst>
          </p:cNvPr>
          <p:cNvSpPr>
            <a:spLocks noGrp="1"/>
          </p:cNvSpPr>
          <p:nvPr>
            <p:ph type="hdr" sz="quarter"/>
          </p:nvPr>
        </p:nvSpPr>
        <p:spPr>
          <a:xfrm>
            <a:off x="0" y="0"/>
            <a:ext cx="3078163" cy="512763"/>
          </a:xfrm>
          <a:prstGeom prst="rect">
            <a:avLst/>
          </a:prstGeom>
        </p:spPr>
        <p:txBody>
          <a:bodyPr vert="horz" lIns="94320" tIns="47160" rIns="94320" bIns="4716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7FEB52F0-DA78-4771-9CA5-3DBEDD4F9FF7}"/>
              </a:ext>
            </a:extLst>
          </p:cNvPr>
          <p:cNvSpPr>
            <a:spLocks noGrp="1"/>
          </p:cNvSpPr>
          <p:nvPr>
            <p:ph type="dt" sz="quarter" idx="1"/>
          </p:nvPr>
        </p:nvSpPr>
        <p:spPr>
          <a:xfrm>
            <a:off x="4022725" y="0"/>
            <a:ext cx="3078163" cy="512763"/>
          </a:xfrm>
          <a:prstGeom prst="rect">
            <a:avLst/>
          </a:prstGeom>
        </p:spPr>
        <p:txBody>
          <a:bodyPr vert="horz" lIns="94320" tIns="47160" rIns="94320" bIns="47160" rtlCol="0"/>
          <a:lstStyle>
            <a:lvl1pPr algn="r">
              <a:defRPr sz="1200"/>
            </a:lvl1pPr>
          </a:lstStyle>
          <a:p>
            <a:pPr>
              <a:defRPr/>
            </a:pPr>
            <a:endParaRPr lang="zh-CN" altLang="en-US"/>
          </a:p>
        </p:txBody>
      </p:sp>
      <p:sp>
        <p:nvSpPr>
          <p:cNvPr id="4" name="页脚占位符 3">
            <a:extLst>
              <a:ext uri="{FF2B5EF4-FFF2-40B4-BE49-F238E27FC236}">
                <a16:creationId xmlns:a16="http://schemas.microsoft.com/office/drawing/2014/main" id="{EFFCC99E-7ECC-4259-A13F-B4374FCD0A69}"/>
              </a:ext>
            </a:extLst>
          </p:cNvPr>
          <p:cNvSpPr>
            <a:spLocks noGrp="1"/>
          </p:cNvSpPr>
          <p:nvPr>
            <p:ph type="ftr" sz="quarter" idx="2"/>
          </p:nvPr>
        </p:nvSpPr>
        <p:spPr>
          <a:xfrm>
            <a:off x="0" y="9720263"/>
            <a:ext cx="3078163" cy="512762"/>
          </a:xfrm>
          <a:prstGeom prst="rect">
            <a:avLst/>
          </a:prstGeom>
        </p:spPr>
        <p:txBody>
          <a:bodyPr vert="horz" lIns="94320" tIns="47160" rIns="94320" bIns="4716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53C2B3A3-64D3-4DAE-A56A-7958739F56CF}"/>
              </a:ext>
            </a:extLst>
          </p:cNvPr>
          <p:cNvSpPr>
            <a:spLocks noGrp="1"/>
          </p:cNvSpPr>
          <p:nvPr>
            <p:ph type="sldNum" sz="quarter" idx="3"/>
          </p:nvPr>
        </p:nvSpPr>
        <p:spPr>
          <a:xfrm>
            <a:off x="4022725" y="9720263"/>
            <a:ext cx="3078163" cy="512762"/>
          </a:xfrm>
          <a:prstGeom prst="rect">
            <a:avLst/>
          </a:prstGeom>
        </p:spPr>
        <p:txBody>
          <a:bodyPr vert="horz" lIns="94320" tIns="47160" rIns="94320" bIns="47160" rtlCol="0" anchor="b"/>
          <a:lstStyle>
            <a:lvl1pPr algn="r">
              <a:defRPr sz="1200"/>
            </a:lvl1pPr>
          </a:lstStyle>
          <a:p>
            <a:pPr>
              <a:defRPr/>
            </a:pPr>
            <a:fld id="{8643F53B-086E-437B-B944-65BAF2C5F5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2739C83-6C07-4F4F-809C-F9D8744636D3}"/>
              </a:ext>
            </a:extLst>
          </p:cNvPr>
          <p:cNvSpPr>
            <a:spLocks noGrp="1"/>
          </p:cNvSpPr>
          <p:nvPr>
            <p:ph type="hdr" sz="quarter"/>
          </p:nvPr>
        </p:nvSpPr>
        <p:spPr>
          <a:xfrm>
            <a:off x="0" y="0"/>
            <a:ext cx="3078163" cy="512763"/>
          </a:xfrm>
          <a:prstGeom prst="rect">
            <a:avLst/>
          </a:prstGeom>
        </p:spPr>
        <p:txBody>
          <a:bodyPr vert="horz" lIns="94320" tIns="47160" rIns="94320" bIns="4716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F3F5E217-D780-4261-B348-AF0DDBFB0202}"/>
              </a:ext>
            </a:extLst>
          </p:cNvPr>
          <p:cNvSpPr>
            <a:spLocks noGrp="1"/>
          </p:cNvSpPr>
          <p:nvPr>
            <p:ph type="dt" idx="1"/>
          </p:nvPr>
        </p:nvSpPr>
        <p:spPr>
          <a:xfrm>
            <a:off x="4022725" y="0"/>
            <a:ext cx="3078163" cy="512763"/>
          </a:xfrm>
          <a:prstGeom prst="rect">
            <a:avLst/>
          </a:prstGeom>
        </p:spPr>
        <p:txBody>
          <a:bodyPr vert="horz" lIns="94320" tIns="47160" rIns="94320" bIns="47160" rtlCol="0"/>
          <a:lstStyle>
            <a:lvl1pPr algn="r">
              <a:defRPr sz="1200"/>
            </a:lvl1pPr>
          </a:lstStyle>
          <a:p>
            <a:pPr>
              <a:defRPr/>
            </a:pPr>
            <a:endParaRPr lang="zh-CN" altLang="en-US"/>
          </a:p>
        </p:txBody>
      </p:sp>
      <p:sp>
        <p:nvSpPr>
          <p:cNvPr id="4" name="幻灯片图像占位符 3">
            <a:extLst>
              <a:ext uri="{FF2B5EF4-FFF2-40B4-BE49-F238E27FC236}">
                <a16:creationId xmlns:a16="http://schemas.microsoft.com/office/drawing/2014/main" id="{8745AC51-7D44-43F5-B284-E2C9C97CD59F}"/>
              </a:ext>
            </a:extLst>
          </p:cNvPr>
          <p:cNvSpPr>
            <a:spLocks noGrp="1" noRot="1" noChangeAspect="1"/>
          </p:cNvSpPr>
          <p:nvPr>
            <p:ph type="sldImg" idx="2"/>
          </p:nvPr>
        </p:nvSpPr>
        <p:spPr>
          <a:xfrm>
            <a:off x="1247775" y="1277938"/>
            <a:ext cx="4606925" cy="3454400"/>
          </a:xfrm>
          <a:prstGeom prst="rect">
            <a:avLst/>
          </a:prstGeom>
          <a:noFill/>
          <a:ln w="12700">
            <a:solidFill>
              <a:prstClr val="black"/>
            </a:solidFill>
          </a:ln>
        </p:spPr>
        <p:txBody>
          <a:bodyPr vert="horz" lIns="94320" tIns="47160" rIns="94320" bIns="47160" rtlCol="0" anchor="ctr"/>
          <a:lstStyle/>
          <a:p>
            <a:pPr lvl="0"/>
            <a:endParaRPr lang="zh-CN" altLang="en-US" noProof="0"/>
          </a:p>
        </p:txBody>
      </p:sp>
      <p:sp>
        <p:nvSpPr>
          <p:cNvPr id="5" name="备注占位符 4">
            <a:extLst>
              <a:ext uri="{FF2B5EF4-FFF2-40B4-BE49-F238E27FC236}">
                <a16:creationId xmlns:a16="http://schemas.microsoft.com/office/drawing/2014/main" id="{19EC8810-56FD-4871-A44F-B277225F7282}"/>
              </a:ext>
            </a:extLst>
          </p:cNvPr>
          <p:cNvSpPr>
            <a:spLocks noGrp="1"/>
          </p:cNvSpPr>
          <p:nvPr>
            <p:ph type="body" sz="quarter" idx="3"/>
          </p:nvPr>
        </p:nvSpPr>
        <p:spPr>
          <a:xfrm>
            <a:off x="709613" y="4926013"/>
            <a:ext cx="5683250" cy="4029075"/>
          </a:xfrm>
          <a:prstGeom prst="rect">
            <a:avLst/>
          </a:prstGeom>
        </p:spPr>
        <p:txBody>
          <a:bodyPr vert="horz" lIns="94320" tIns="47160" rIns="94320" bIns="4716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4BD3277-DF7F-48A9-B607-7FF08885D103}"/>
              </a:ext>
            </a:extLst>
          </p:cNvPr>
          <p:cNvSpPr>
            <a:spLocks noGrp="1"/>
          </p:cNvSpPr>
          <p:nvPr>
            <p:ph type="ftr" sz="quarter" idx="4"/>
          </p:nvPr>
        </p:nvSpPr>
        <p:spPr>
          <a:xfrm>
            <a:off x="0" y="9720263"/>
            <a:ext cx="3078163" cy="512762"/>
          </a:xfrm>
          <a:prstGeom prst="rect">
            <a:avLst/>
          </a:prstGeom>
        </p:spPr>
        <p:txBody>
          <a:bodyPr vert="horz" lIns="94320" tIns="47160" rIns="94320" bIns="4716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4290367-BDE1-4D09-A4F1-25F7ADD76591}"/>
              </a:ext>
            </a:extLst>
          </p:cNvPr>
          <p:cNvSpPr>
            <a:spLocks noGrp="1"/>
          </p:cNvSpPr>
          <p:nvPr>
            <p:ph type="sldNum" sz="quarter" idx="5"/>
          </p:nvPr>
        </p:nvSpPr>
        <p:spPr>
          <a:xfrm>
            <a:off x="4022725" y="9720263"/>
            <a:ext cx="3078163" cy="512762"/>
          </a:xfrm>
          <a:prstGeom prst="rect">
            <a:avLst/>
          </a:prstGeom>
        </p:spPr>
        <p:txBody>
          <a:bodyPr vert="horz" lIns="94320" tIns="47160" rIns="94320" bIns="47160" rtlCol="0" anchor="b"/>
          <a:lstStyle>
            <a:lvl1pPr algn="r">
              <a:defRPr sz="1200"/>
            </a:lvl1pPr>
          </a:lstStyle>
          <a:p>
            <a:pPr>
              <a:defRPr/>
            </a:pPr>
            <a:fld id="{FC8CBBB8-058F-4AA1-80C8-4A56DA94C8F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10B8B6DF-6AC9-4A78-94E4-6A990C3D71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id="{73515896-8012-4B02-B36C-1B4E148E45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148" name="日期占位符 4">
            <a:extLst>
              <a:ext uri="{FF2B5EF4-FFF2-40B4-BE49-F238E27FC236}">
                <a16:creationId xmlns:a16="http://schemas.microsoft.com/office/drawing/2014/main" id="{41E7A82D-1072-40D3-B3A8-9C4C0D4810A7}"/>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kumimoji="1" sz="4000">
                <a:solidFill>
                  <a:schemeClr val="tx1"/>
                </a:solidFill>
                <a:latin typeface="Arial" panose="020B0604020202020204" pitchFamily="34" charset="0"/>
                <a:ea typeface="宋体" panose="02010600030101010101" pitchFamily="2" charset="-122"/>
              </a:defRPr>
            </a:lvl1pPr>
            <a:lvl2pPr marL="765175" indent="-293688">
              <a:defRPr kumimoji="1" sz="4000">
                <a:solidFill>
                  <a:schemeClr val="tx1"/>
                </a:solidFill>
                <a:latin typeface="Arial" panose="020B0604020202020204" pitchFamily="34" charset="0"/>
                <a:ea typeface="宋体" panose="02010600030101010101" pitchFamily="2" charset="-122"/>
              </a:defRPr>
            </a:lvl2pPr>
            <a:lvl3pPr marL="1177925" indent="-234950">
              <a:defRPr kumimoji="1" sz="4000">
                <a:solidFill>
                  <a:schemeClr val="tx1"/>
                </a:solidFill>
                <a:latin typeface="Arial" panose="020B0604020202020204" pitchFamily="34" charset="0"/>
                <a:ea typeface="宋体" panose="02010600030101010101" pitchFamily="2" charset="-122"/>
              </a:defRPr>
            </a:lvl3pPr>
            <a:lvl4pPr marL="1649413" indent="-234950">
              <a:defRPr kumimoji="1" sz="4000">
                <a:solidFill>
                  <a:schemeClr val="tx1"/>
                </a:solidFill>
                <a:latin typeface="Arial" panose="020B0604020202020204" pitchFamily="34" charset="0"/>
                <a:ea typeface="宋体" panose="02010600030101010101" pitchFamily="2" charset="-122"/>
              </a:defRPr>
            </a:lvl4pPr>
            <a:lvl5pPr marL="2120900" indent="-234950">
              <a:defRPr kumimoji="1" sz="4000">
                <a:solidFill>
                  <a:schemeClr val="tx1"/>
                </a:solidFill>
                <a:latin typeface="Arial" panose="020B0604020202020204" pitchFamily="34" charset="0"/>
                <a:ea typeface="宋体" panose="02010600030101010101" pitchFamily="2" charset="-122"/>
              </a:defRPr>
            </a:lvl5pPr>
            <a:lvl6pPr marL="25781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30353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925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949700" indent="-23495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a:extLst>
              <a:ext uri="{FF2B5EF4-FFF2-40B4-BE49-F238E27FC236}">
                <a16:creationId xmlns:a16="http://schemas.microsoft.com/office/drawing/2014/main" id="{835521B6-C4AF-445A-9411-98AA504D5F95}"/>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4000">
                <a:solidFill>
                  <a:schemeClr val="tx1"/>
                </a:solidFill>
                <a:latin typeface="Arial" panose="020B0604020202020204" pitchFamily="34" charset="0"/>
                <a:ea typeface="宋体" panose="02010600030101010101" pitchFamily="2" charset="-122"/>
              </a:defRPr>
            </a:lvl1pPr>
            <a:lvl2pPr marL="742950" indent="-285750">
              <a:defRPr kumimoji="1" sz="4000">
                <a:solidFill>
                  <a:schemeClr val="tx1"/>
                </a:solidFill>
                <a:latin typeface="Arial" panose="020B0604020202020204" pitchFamily="34" charset="0"/>
                <a:ea typeface="宋体" panose="02010600030101010101" pitchFamily="2" charset="-122"/>
              </a:defRPr>
            </a:lvl2pPr>
            <a:lvl3pPr marL="1143000" indent="-228600">
              <a:defRPr kumimoji="1" sz="4000">
                <a:solidFill>
                  <a:schemeClr val="tx1"/>
                </a:solidFill>
                <a:latin typeface="Arial" panose="020B0604020202020204" pitchFamily="34" charset="0"/>
                <a:ea typeface="宋体" panose="02010600030101010101" pitchFamily="2" charset="-122"/>
              </a:defRPr>
            </a:lvl3pPr>
            <a:lvl4pPr marL="1600200" indent="-228600">
              <a:defRPr kumimoji="1" sz="4000">
                <a:solidFill>
                  <a:schemeClr val="tx1"/>
                </a:solidFill>
                <a:latin typeface="Arial" panose="020B0604020202020204" pitchFamily="34" charset="0"/>
                <a:ea typeface="宋体" panose="02010600030101010101" pitchFamily="2" charset="-122"/>
              </a:defRPr>
            </a:lvl4pPr>
            <a:lvl5pPr marL="2057400" indent="-228600">
              <a:defRPr kumimoji="1" sz="4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Verdana" panose="020B0604030504040204"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a:extLst>
              <a:ext uri="{FF2B5EF4-FFF2-40B4-BE49-F238E27FC236}">
                <a16:creationId xmlns:a16="http://schemas.microsoft.com/office/drawing/2014/main" id="{68CDF5C1-276F-4E9B-85CF-356C97F2EA2C}"/>
              </a:ext>
            </a:extLst>
          </p:cNvPr>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94A1A0FC-CAAB-4D9E-807B-FCE48AD30B69}"/>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a:extLst>
              <a:ext uri="{FF2B5EF4-FFF2-40B4-BE49-F238E27FC236}">
                <a16:creationId xmlns:a16="http://schemas.microsoft.com/office/drawing/2014/main" id="{D07EA2C7-A0D5-4AA5-A90B-386F9020357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FCB8EC6B-87C6-43A5-8C9F-5C2D2989B925}" type="slidenum">
              <a:rPr lang="en-US" altLang="zh-CN"/>
              <a:pPr>
                <a:defRPr/>
              </a:pPr>
              <a:t>‹#›</a:t>
            </a:fld>
            <a:endParaRPr lang="en-US" altLang="zh-CN"/>
          </a:p>
        </p:txBody>
      </p:sp>
    </p:spTree>
    <p:extLst>
      <p:ext uri="{BB962C8B-B14F-4D97-AF65-F5344CB8AC3E}">
        <p14:creationId xmlns:p14="http://schemas.microsoft.com/office/powerpoint/2010/main" val="21253532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a16="http://schemas.microsoft.com/office/drawing/2014/main" id="{D1207D9C-4CCE-4A0E-8904-1001FE477D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6930C224-60AC-4408-9D2D-61F67DE33D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71935BB1-9255-4006-9859-0B266F95F0CF}"/>
              </a:ext>
            </a:extLst>
          </p:cNvPr>
          <p:cNvSpPr>
            <a:spLocks noGrp="1" noChangeArrowheads="1"/>
          </p:cNvSpPr>
          <p:nvPr>
            <p:ph type="sldNum" sz="quarter" idx="12"/>
          </p:nvPr>
        </p:nvSpPr>
        <p:spPr>
          <a:ln/>
        </p:spPr>
        <p:txBody>
          <a:bodyPr/>
          <a:lstStyle>
            <a:lvl1pPr>
              <a:defRPr/>
            </a:lvl1pPr>
          </a:lstStyle>
          <a:p>
            <a:pPr>
              <a:defRPr/>
            </a:pPr>
            <a:fld id="{E32F6139-0F0F-479A-80D9-29688F8461B7}" type="slidenum">
              <a:rPr lang="en-US" altLang="zh-CN"/>
              <a:pPr>
                <a:defRPr/>
              </a:pPr>
              <a:t>‹#›</a:t>
            </a:fld>
            <a:endParaRPr lang="en-US" altLang="zh-CN"/>
          </a:p>
        </p:txBody>
      </p:sp>
    </p:spTree>
    <p:extLst>
      <p:ext uri="{BB962C8B-B14F-4D97-AF65-F5344CB8AC3E}">
        <p14:creationId xmlns:p14="http://schemas.microsoft.com/office/powerpoint/2010/main" val="4240908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a:extLst>
              <a:ext uri="{FF2B5EF4-FFF2-40B4-BE49-F238E27FC236}">
                <a16:creationId xmlns:a16="http://schemas.microsoft.com/office/drawing/2014/main" id="{5E570E79-9040-43D2-928C-D26941E960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FDF3443B-111F-4513-B9DF-238AEE8614C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EE8479AF-0407-4FBA-B083-E8A7D12FD471}"/>
              </a:ext>
            </a:extLst>
          </p:cNvPr>
          <p:cNvSpPr>
            <a:spLocks noGrp="1" noChangeArrowheads="1"/>
          </p:cNvSpPr>
          <p:nvPr>
            <p:ph type="sldNum" sz="quarter" idx="12"/>
          </p:nvPr>
        </p:nvSpPr>
        <p:spPr>
          <a:ln/>
        </p:spPr>
        <p:txBody>
          <a:bodyPr/>
          <a:lstStyle>
            <a:lvl1pPr>
              <a:defRPr/>
            </a:lvl1pPr>
          </a:lstStyle>
          <a:p>
            <a:pPr>
              <a:defRPr/>
            </a:pPr>
            <a:fld id="{AF462F41-8FF5-4B97-B001-D46D2682E479}" type="slidenum">
              <a:rPr lang="en-US" altLang="zh-CN"/>
              <a:pPr>
                <a:defRPr/>
              </a:pPr>
              <a:t>‹#›</a:t>
            </a:fld>
            <a:endParaRPr lang="en-US" altLang="zh-CN"/>
          </a:p>
        </p:txBody>
      </p:sp>
    </p:spTree>
    <p:extLst>
      <p:ext uri="{BB962C8B-B14F-4D97-AF65-F5344CB8AC3E}">
        <p14:creationId xmlns:p14="http://schemas.microsoft.com/office/powerpoint/2010/main" val="244687647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a:extLst>
              <a:ext uri="{FF2B5EF4-FFF2-40B4-BE49-F238E27FC236}">
                <a16:creationId xmlns:a16="http://schemas.microsoft.com/office/drawing/2014/main" id="{EAE2300F-57E1-4818-A359-5FA1748595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a:extLst>
              <a:ext uri="{FF2B5EF4-FFF2-40B4-BE49-F238E27FC236}">
                <a16:creationId xmlns:a16="http://schemas.microsoft.com/office/drawing/2014/main" id="{03EDD152-04E4-4806-8745-70CB9ABB74E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a:extLst>
              <a:ext uri="{FF2B5EF4-FFF2-40B4-BE49-F238E27FC236}">
                <a16:creationId xmlns:a16="http://schemas.microsoft.com/office/drawing/2014/main" id="{F797A491-5532-4BB1-AA34-E2E80B94A159}"/>
              </a:ext>
            </a:extLst>
          </p:cNvPr>
          <p:cNvSpPr>
            <a:spLocks noGrp="1" noChangeArrowheads="1"/>
          </p:cNvSpPr>
          <p:nvPr>
            <p:ph type="sldNum" sz="quarter" idx="12"/>
          </p:nvPr>
        </p:nvSpPr>
        <p:spPr>
          <a:ln/>
        </p:spPr>
        <p:txBody>
          <a:bodyPr/>
          <a:lstStyle>
            <a:lvl1pPr>
              <a:defRPr/>
            </a:lvl1pPr>
          </a:lstStyle>
          <a:p>
            <a:pPr>
              <a:defRPr/>
            </a:pPr>
            <a:fld id="{73DAE635-EBD1-4EB2-A818-65DD3EF8E527}" type="slidenum">
              <a:rPr lang="en-US" altLang="zh-CN"/>
              <a:pPr>
                <a:defRPr/>
              </a:pPr>
              <a:t>‹#›</a:t>
            </a:fld>
            <a:endParaRPr lang="en-US" altLang="zh-CN"/>
          </a:p>
        </p:txBody>
      </p:sp>
    </p:spTree>
    <p:extLst>
      <p:ext uri="{BB962C8B-B14F-4D97-AF65-F5344CB8AC3E}">
        <p14:creationId xmlns:p14="http://schemas.microsoft.com/office/powerpoint/2010/main" val="17143878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a16="http://schemas.microsoft.com/office/drawing/2014/main" id="{3572642B-99A6-42D2-885F-C730A41A3B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1EFA389D-A13D-4D8A-A920-9D56C06BCA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57FE7631-5989-47C7-993F-BDC7AD544BBB}"/>
              </a:ext>
            </a:extLst>
          </p:cNvPr>
          <p:cNvSpPr>
            <a:spLocks noGrp="1" noChangeArrowheads="1"/>
          </p:cNvSpPr>
          <p:nvPr>
            <p:ph type="sldNum" sz="quarter" idx="12"/>
          </p:nvPr>
        </p:nvSpPr>
        <p:spPr>
          <a:ln/>
        </p:spPr>
        <p:txBody>
          <a:bodyPr/>
          <a:lstStyle>
            <a:lvl1pPr>
              <a:defRPr/>
            </a:lvl1pPr>
          </a:lstStyle>
          <a:p>
            <a:pPr>
              <a:defRPr/>
            </a:pPr>
            <a:fld id="{BA550097-65D2-4F74-B877-375301C0F74D}" type="slidenum">
              <a:rPr lang="en-US" altLang="zh-CN"/>
              <a:pPr>
                <a:defRPr/>
              </a:pPr>
              <a:t>‹#›</a:t>
            </a:fld>
            <a:endParaRPr lang="en-US" altLang="zh-CN"/>
          </a:p>
        </p:txBody>
      </p:sp>
    </p:spTree>
    <p:extLst>
      <p:ext uri="{BB962C8B-B14F-4D97-AF65-F5344CB8AC3E}">
        <p14:creationId xmlns:p14="http://schemas.microsoft.com/office/powerpoint/2010/main" val="14124708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a:extLst>
              <a:ext uri="{FF2B5EF4-FFF2-40B4-BE49-F238E27FC236}">
                <a16:creationId xmlns:a16="http://schemas.microsoft.com/office/drawing/2014/main" id="{2D99A524-36A3-4D4D-BE8D-742AADA333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A5021667-3E71-4387-B207-754EF8785F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0286C29E-C79E-4582-8B54-C210EC82052C}"/>
              </a:ext>
            </a:extLst>
          </p:cNvPr>
          <p:cNvSpPr>
            <a:spLocks noGrp="1" noChangeArrowheads="1"/>
          </p:cNvSpPr>
          <p:nvPr>
            <p:ph type="sldNum" sz="quarter" idx="12"/>
          </p:nvPr>
        </p:nvSpPr>
        <p:spPr>
          <a:ln/>
        </p:spPr>
        <p:txBody>
          <a:bodyPr/>
          <a:lstStyle>
            <a:lvl1pPr>
              <a:defRPr/>
            </a:lvl1pPr>
          </a:lstStyle>
          <a:p>
            <a:pPr>
              <a:defRPr/>
            </a:pPr>
            <a:fld id="{AEE49F7A-2C95-470A-8266-1888EB301767}" type="slidenum">
              <a:rPr lang="en-US" altLang="zh-CN"/>
              <a:pPr>
                <a:defRPr/>
              </a:pPr>
              <a:t>‹#›</a:t>
            </a:fld>
            <a:endParaRPr lang="en-US" altLang="zh-CN"/>
          </a:p>
        </p:txBody>
      </p:sp>
    </p:spTree>
    <p:extLst>
      <p:ext uri="{BB962C8B-B14F-4D97-AF65-F5344CB8AC3E}">
        <p14:creationId xmlns:p14="http://schemas.microsoft.com/office/powerpoint/2010/main" val="39376567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a:extLst>
              <a:ext uri="{FF2B5EF4-FFF2-40B4-BE49-F238E27FC236}">
                <a16:creationId xmlns:a16="http://schemas.microsoft.com/office/drawing/2014/main" id="{108E23CE-45CB-4532-BC46-D351045DBF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15B8FDE5-9712-435E-8F6B-B4B97554FC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69D7BF9A-D7F8-42E1-8001-09CB7C9C6005}"/>
              </a:ext>
            </a:extLst>
          </p:cNvPr>
          <p:cNvSpPr>
            <a:spLocks noGrp="1" noChangeArrowheads="1"/>
          </p:cNvSpPr>
          <p:nvPr>
            <p:ph type="sldNum" sz="quarter" idx="12"/>
          </p:nvPr>
        </p:nvSpPr>
        <p:spPr>
          <a:ln/>
        </p:spPr>
        <p:txBody>
          <a:bodyPr/>
          <a:lstStyle>
            <a:lvl1pPr>
              <a:defRPr/>
            </a:lvl1pPr>
          </a:lstStyle>
          <a:p>
            <a:pPr>
              <a:defRPr/>
            </a:pPr>
            <a:fld id="{AEF2BFB5-D8DA-4364-AFB4-14B90CE03EF9}" type="slidenum">
              <a:rPr lang="en-US" altLang="zh-CN"/>
              <a:pPr>
                <a:defRPr/>
              </a:pPr>
              <a:t>‹#›</a:t>
            </a:fld>
            <a:endParaRPr lang="en-US" altLang="zh-CN"/>
          </a:p>
        </p:txBody>
      </p:sp>
    </p:spTree>
    <p:extLst>
      <p:ext uri="{BB962C8B-B14F-4D97-AF65-F5344CB8AC3E}">
        <p14:creationId xmlns:p14="http://schemas.microsoft.com/office/powerpoint/2010/main" val="18894969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a:extLst>
              <a:ext uri="{FF2B5EF4-FFF2-40B4-BE49-F238E27FC236}">
                <a16:creationId xmlns:a16="http://schemas.microsoft.com/office/drawing/2014/main" id="{F62E0750-B3D6-4616-BE66-1328EBA2B1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a:extLst>
              <a:ext uri="{FF2B5EF4-FFF2-40B4-BE49-F238E27FC236}">
                <a16:creationId xmlns:a16="http://schemas.microsoft.com/office/drawing/2014/main" id="{ECDF39A8-6692-4DF8-891A-2E950397C1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a:extLst>
              <a:ext uri="{FF2B5EF4-FFF2-40B4-BE49-F238E27FC236}">
                <a16:creationId xmlns:a16="http://schemas.microsoft.com/office/drawing/2014/main" id="{83EE7DB2-68A0-4E01-9F2D-0E3FFAD922EB}"/>
              </a:ext>
            </a:extLst>
          </p:cNvPr>
          <p:cNvSpPr>
            <a:spLocks noGrp="1" noChangeArrowheads="1"/>
          </p:cNvSpPr>
          <p:nvPr>
            <p:ph type="sldNum" sz="quarter" idx="12"/>
          </p:nvPr>
        </p:nvSpPr>
        <p:spPr>
          <a:ln/>
        </p:spPr>
        <p:txBody>
          <a:bodyPr/>
          <a:lstStyle>
            <a:lvl1pPr>
              <a:defRPr/>
            </a:lvl1pPr>
          </a:lstStyle>
          <a:p>
            <a:pPr>
              <a:defRPr/>
            </a:pPr>
            <a:fld id="{12AF4AC0-46EF-46BF-8158-FCD8F2194315}" type="slidenum">
              <a:rPr lang="en-US" altLang="zh-CN"/>
              <a:pPr>
                <a:defRPr/>
              </a:pPr>
              <a:t>‹#›</a:t>
            </a:fld>
            <a:endParaRPr lang="en-US" altLang="zh-CN"/>
          </a:p>
        </p:txBody>
      </p:sp>
    </p:spTree>
    <p:extLst>
      <p:ext uri="{BB962C8B-B14F-4D97-AF65-F5344CB8AC3E}">
        <p14:creationId xmlns:p14="http://schemas.microsoft.com/office/powerpoint/2010/main" val="39603891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a:extLst>
              <a:ext uri="{FF2B5EF4-FFF2-40B4-BE49-F238E27FC236}">
                <a16:creationId xmlns:a16="http://schemas.microsoft.com/office/drawing/2014/main" id="{1902DC3B-68E0-4C53-BE84-81C5A6AB31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8FBD87E2-8EF9-407D-9172-90767BE9C6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31BF1BFE-347E-4DB7-87B6-DB612D7F80F5}"/>
              </a:ext>
            </a:extLst>
          </p:cNvPr>
          <p:cNvSpPr>
            <a:spLocks noGrp="1" noChangeArrowheads="1"/>
          </p:cNvSpPr>
          <p:nvPr>
            <p:ph type="sldNum" sz="quarter" idx="12"/>
          </p:nvPr>
        </p:nvSpPr>
        <p:spPr>
          <a:ln/>
        </p:spPr>
        <p:txBody>
          <a:bodyPr/>
          <a:lstStyle>
            <a:lvl1pPr>
              <a:defRPr/>
            </a:lvl1pPr>
          </a:lstStyle>
          <a:p>
            <a:pPr>
              <a:defRPr/>
            </a:pPr>
            <a:fld id="{99BAA8B8-D69A-459D-BA76-DBC30913F7A2}" type="slidenum">
              <a:rPr lang="en-US" altLang="zh-CN"/>
              <a:pPr>
                <a:defRPr/>
              </a:pPr>
              <a:t>‹#›</a:t>
            </a:fld>
            <a:endParaRPr lang="en-US" altLang="zh-CN"/>
          </a:p>
        </p:txBody>
      </p:sp>
    </p:spTree>
    <p:extLst>
      <p:ext uri="{BB962C8B-B14F-4D97-AF65-F5344CB8AC3E}">
        <p14:creationId xmlns:p14="http://schemas.microsoft.com/office/powerpoint/2010/main" val="380085316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a:extLst>
              <a:ext uri="{FF2B5EF4-FFF2-40B4-BE49-F238E27FC236}">
                <a16:creationId xmlns:a16="http://schemas.microsoft.com/office/drawing/2014/main" id="{59A23AA4-EA1A-47BA-AB29-F5BD5C248C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a:extLst>
              <a:ext uri="{FF2B5EF4-FFF2-40B4-BE49-F238E27FC236}">
                <a16:creationId xmlns:a16="http://schemas.microsoft.com/office/drawing/2014/main" id="{BB8A48D4-A07B-4290-92DE-816BC73ABF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a:extLst>
              <a:ext uri="{FF2B5EF4-FFF2-40B4-BE49-F238E27FC236}">
                <a16:creationId xmlns:a16="http://schemas.microsoft.com/office/drawing/2014/main" id="{D49A505B-D703-4956-A530-68B987C203A3}"/>
              </a:ext>
            </a:extLst>
          </p:cNvPr>
          <p:cNvSpPr>
            <a:spLocks noGrp="1" noChangeArrowheads="1"/>
          </p:cNvSpPr>
          <p:nvPr>
            <p:ph type="sldNum" sz="quarter" idx="12"/>
          </p:nvPr>
        </p:nvSpPr>
        <p:spPr>
          <a:ln/>
        </p:spPr>
        <p:txBody>
          <a:bodyPr/>
          <a:lstStyle>
            <a:lvl1pPr>
              <a:defRPr/>
            </a:lvl1pPr>
          </a:lstStyle>
          <a:p>
            <a:pPr>
              <a:defRPr/>
            </a:pPr>
            <a:fld id="{0C608E87-730B-4915-B7A2-C8EBB9509757}" type="slidenum">
              <a:rPr lang="en-US" altLang="zh-CN"/>
              <a:pPr>
                <a:defRPr/>
              </a:pPr>
              <a:t>‹#›</a:t>
            </a:fld>
            <a:endParaRPr lang="en-US" altLang="zh-CN"/>
          </a:p>
        </p:txBody>
      </p:sp>
    </p:spTree>
    <p:extLst>
      <p:ext uri="{BB962C8B-B14F-4D97-AF65-F5344CB8AC3E}">
        <p14:creationId xmlns:p14="http://schemas.microsoft.com/office/powerpoint/2010/main" val="300681523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a:extLst>
              <a:ext uri="{FF2B5EF4-FFF2-40B4-BE49-F238E27FC236}">
                <a16:creationId xmlns:a16="http://schemas.microsoft.com/office/drawing/2014/main" id="{BE9C78A9-2356-4444-8C0A-134D51607D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a:extLst>
              <a:ext uri="{FF2B5EF4-FFF2-40B4-BE49-F238E27FC236}">
                <a16:creationId xmlns:a16="http://schemas.microsoft.com/office/drawing/2014/main" id="{6B317B65-FCEB-4D0A-B77F-879A6D73DC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a:extLst>
              <a:ext uri="{FF2B5EF4-FFF2-40B4-BE49-F238E27FC236}">
                <a16:creationId xmlns:a16="http://schemas.microsoft.com/office/drawing/2014/main" id="{98F60627-BFF2-4289-9171-E40EE7739E51}"/>
              </a:ext>
            </a:extLst>
          </p:cNvPr>
          <p:cNvSpPr>
            <a:spLocks noGrp="1" noChangeArrowheads="1"/>
          </p:cNvSpPr>
          <p:nvPr>
            <p:ph type="sldNum" sz="quarter" idx="12"/>
          </p:nvPr>
        </p:nvSpPr>
        <p:spPr>
          <a:ln/>
        </p:spPr>
        <p:txBody>
          <a:bodyPr/>
          <a:lstStyle>
            <a:lvl1pPr>
              <a:defRPr/>
            </a:lvl1pPr>
          </a:lstStyle>
          <a:p>
            <a:pPr>
              <a:defRPr/>
            </a:pPr>
            <a:fld id="{3B9C32EA-1515-4BAE-9E3B-42715A555581}" type="slidenum">
              <a:rPr lang="en-US" altLang="zh-CN"/>
              <a:pPr>
                <a:defRPr/>
              </a:pPr>
              <a:t>‹#›</a:t>
            </a:fld>
            <a:endParaRPr lang="en-US" altLang="zh-CN"/>
          </a:p>
        </p:txBody>
      </p:sp>
    </p:spTree>
    <p:extLst>
      <p:ext uri="{BB962C8B-B14F-4D97-AF65-F5344CB8AC3E}">
        <p14:creationId xmlns:p14="http://schemas.microsoft.com/office/powerpoint/2010/main" val="17072953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B67D4448-A9A9-4159-9564-D5D7EB0013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a:extLst>
              <a:ext uri="{FF2B5EF4-FFF2-40B4-BE49-F238E27FC236}">
                <a16:creationId xmlns:a16="http://schemas.microsoft.com/office/drawing/2014/main" id="{4FD044A0-AF50-4DC5-B19B-BCF30A354E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a:extLst>
              <a:ext uri="{FF2B5EF4-FFF2-40B4-BE49-F238E27FC236}">
                <a16:creationId xmlns:a16="http://schemas.microsoft.com/office/drawing/2014/main" id="{C3650CFC-E7FB-4333-8A77-FF7FB0E1D759}"/>
              </a:ext>
            </a:extLst>
          </p:cNvPr>
          <p:cNvSpPr>
            <a:spLocks noGrp="1" noChangeArrowheads="1"/>
          </p:cNvSpPr>
          <p:nvPr>
            <p:ph type="sldNum" sz="quarter" idx="12"/>
          </p:nvPr>
        </p:nvSpPr>
        <p:spPr>
          <a:ln/>
        </p:spPr>
        <p:txBody>
          <a:bodyPr/>
          <a:lstStyle>
            <a:lvl1pPr>
              <a:defRPr/>
            </a:lvl1pPr>
          </a:lstStyle>
          <a:p>
            <a:pPr>
              <a:defRPr/>
            </a:pPr>
            <a:fld id="{E5B8D086-C73B-4CB4-92B6-37E58AA952ED}" type="slidenum">
              <a:rPr lang="en-US" altLang="zh-CN"/>
              <a:pPr>
                <a:defRPr/>
              </a:pPr>
              <a:t>‹#›</a:t>
            </a:fld>
            <a:endParaRPr lang="en-US" altLang="zh-CN"/>
          </a:p>
        </p:txBody>
      </p:sp>
    </p:spTree>
    <p:extLst>
      <p:ext uri="{BB962C8B-B14F-4D97-AF65-F5344CB8AC3E}">
        <p14:creationId xmlns:p14="http://schemas.microsoft.com/office/powerpoint/2010/main" val="190306668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a16="http://schemas.microsoft.com/office/drawing/2014/main" id="{6122FDC6-BFC6-4C61-9BC6-1693658754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63D4369D-9CB1-4688-9F7D-7E58D56FA8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93EF4CE0-D570-42E8-B979-AEDE10A562B6}"/>
              </a:ext>
            </a:extLst>
          </p:cNvPr>
          <p:cNvSpPr>
            <a:spLocks noGrp="1" noChangeArrowheads="1"/>
          </p:cNvSpPr>
          <p:nvPr>
            <p:ph type="sldNum" sz="quarter" idx="12"/>
          </p:nvPr>
        </p:nvSpPr>
        <p:spPr>
          <a:ln/>
        </p:spPr>
        <p:txBody>
          <a:bodyPr/>
          <a:lstStyle>
            <a:lvl1pPr>
              <a:defRPr/>
            </a:lvl1pPr>
          </a:lstStyle>
          <a:p>
            <a:pPr>
              <a:defRPr/>
            </a:pPr>
            <a:fld id="{E952663D-0771-4920-99E8-46D5B153E9F0}" type="slidenum">
              <a:rPr lang="en-US" altLang="zh-CN"/>
              <a:pPr>
                <a:defRPr/>
              </a:pPr>
              <a:t>‹#›</a:t>
            </a:fld>
            <a:endParaRPr lang="en-US" altLang="zh-CN"/>
          </a:p>
        </p:txBody>
      </p:sp>
    </p:spTree>
    <p:extLst>
      <p:ext uri="{BB962C8B-B14F-4D97-AF65-F5344CB8AC3E}">
        <p14:creationId xmlns:p14="http://schemas.microsoft.com/office/powerpoint/2010/main" val="248752028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a:extLst>
              <a:ext uri="{FF2B5EF4-FFF2-40B4-BE49-F238E27FC236}">
                <a16:creationId xmlns:a16="http://schemas.microsoft.com/office/drawing/2014/main" id="{33F49D5F-2F96-492C-BB84-35C182CF45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a:extLst>
              <a:ext uri="{FF2B5EF4-FFF2-40B4-BE49-F238E27FC236}">
                <a16:creationId xmlns:a16="http://schemas.microsoft.com/office/drawing/2014/main" id="{CA790495-AC86-40D2-8351-37E01876B3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a:extLst>
              <a:ext uri="{FF2B5EF4-FFF2-40B4-BE49-F238E27FC236}">
                <a16:creationId xmlns:a16="http://schemas.microsoft.com/office/drawing/2014/main" id="{D1C67984-B0B2-430A-A036-7A3215C22BCC}"/>
              </a:ext>
            </a:extLst>
          </p:cNvPr>
          <p:cNvSpPr>
            <a:spLocks noGrp="1" noChangeArrowheads="1"/>
          </p:cNvSpPr>
          <p:nvPr>
            <p:ph type="sldNum" sz="quarter" idx="12"/>
          </p:nvPr>
        </p:nvSpPr>
        <p:spPr>
          <a:ln/>
        </p:spPr>
        <p:txBody>
          <a:bodyPr/>
          <a:lstStyle>
            <a:lvl1pPr>
              <a:defRPr/>
            </a:lvl1pPr>
          </a:lstStyle>
          <a:p>
            <a:pPr>
              <a:defRPr/>
            </a:pPr>
            <a:fld id="{2EA2E2F4-228D-4BC4-A813-78833B594402}" type="slidenum">
              <a:rPr lang="en-US" altLang="zh-CN"/>
              <a:pPr>
                <a:defRPr/>
              </a:pPr>
              <a:t>‹#›</a:t>
            </a:fld>
            <a:endParaRPr lang="en-US" altLang="zh-CN"/>
          </a:p>
        </p:txBody>
      </p:sp>
    </p:spTree>
    <p:extLst>
      <p:ext uri="{BB962C8B-B14F-4D97-AF65-F5344CB8AC3E}">
        <p14:creationId xmlns:p14="http://schemas.microsoft.com/office/powerpoint/2010/main" val="2989762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5">
            <a:extLst>
              <a:ext uri="{FF2B5EF4-FFF2-40B4-BE49-F238E27FC236}">
                <a16:creationId xmlns:a16="http://schemas.microsoft.com/office/drawing/2014/main" id="{DDD4ECAB-3BBD-4D4C-8791-8629812EC519}"/>
              </a:ext>
            </a:extLst>
          </p:cNvPr>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7" name="Rectangle 66">
            <a:extLst>
              <a:ext uri="{FF2B5EF4-FFF2-40B4-BE49-F238E27FC236}">
                <a16:creationId xmlns:a16="http://schemas.microsoft.com/office/drawing/2014/main" id="{9DC3E23E-8362-4C1C-8A1E-282EE9199F37}"/>
              </a:ext>
            </a:extLst>
          </p:cNvPr>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a:extLst>
              <a:ext uri="{FF2B5EF4-FFF2-40B4-BE49-F238E27FC236}">
                <a16:creationId xmlns:a16="http://schemas.microsoft.com/office/drawing/2014/main" id="{01669503-3959-4557-AC1D-9C805270723B}"/>
              </a:ext>
            </a:extLst>
          </p:cNvPr>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3140" name="Rectangle 68">
            <a:extLst>
              <a:ext uri="{FF2B5EF4-FFF2-40B4-BE49-F238E27FC236}">
                <a16:creationId xmlns:a16="http://schemas.microsoft.com/office/drawing/2014/main" id="{59DD2F05-973C-4DAF-96F4-03B61A5886F3}"/>
              </a:ext>
            </a:extLst>
          </p:cNvPr>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3141" name="Rectangle 69">
            <a:extLst>
              <a:ext uri="{FF2B5EF4-FFF2-40B4-BE49-F238E27FC236}">
                <a16:creationId xmlns:a16="http://schemas.microsoft.com/office/drawing/2014/main" id="{5C275A78-5B42-4CE1-B4A1-A1DCE636FC07}"/>
              </a:ext>
            </a:extLst>
          </p:cNvPr>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Verdana" panose="020B0604030504040204" pitchFamily="34" charset="0"/>
              </a:defRPr>
            </a:lvl1pPr>
          </a:lstStyle>
          <a:p>
            <a:pPr>
              <a:defRPr/>
            </a:pPr>
            <a:fld id="{498DC89E-C79D-4B45-9C60-9FEECEAA163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3"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Lst>
  <p:transition>
    <p:fade/>
  </p:transition>
  <p:hf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slide" Target="slide62.xml"/><Relationship Id="rId2" Type="http://schemas.openxmlformats.org/officeDocument/2006/relationships/slide" Target="slide28.xml"/><Relationship Id="rId1" Type="http://schemas.openxmlformats.org/officeDocument/2006/relationships/slideLayout" Target="../slideLayouts/slideLayout2.xml"/><Relationship Id="rId6" Type="http://schemas.openxmlformats.org/officeDocument/2006/relationships/slide" Target="slide59.xml"/><Relationship Id="rId5" Type="http://schemas.openxmlformats.org/officeDocument/2006/relationships/slide" Target="slide50.xml"/><Relationship Id="rId4" Type="http://schemas.openxmlformats.org/officeDocument/2006/relationships/slide" Target="slide4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67.xml"/><Relationship Id="rId5" Type="http://schemas.openxmlformats.org/officeDocument/2006/relationships/slide" Target="slide26.xml"/><Relationship Id="rId4" Type="http://schemas.openxmlformats.org/officeDocument/2006/relationships/slide" Target="slide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AF75BF9E-03DD-4EB5-99B7-68545B462B89}"/>
              </a:ext>
            </a:extLst>
          </p:cNvPr>
          <p:cNvSpPr>
            <a:spLocks noGrp="1" noChangeArrowheads="1"/>
          </p:cNvSpPr>
          <p:nvPr>
            <p:ph type="title"/>
          </p:nvPr>
        </p:nvSpPr>
        <p:spPr>
          <a:xfrm>
            <a:off x="500063" y="2428875"/>
            <a:ext cx="8215312" cy="923925"/>
          </a:xfrm>
          <a:effectLst/>
        </p:spPr>
        <p:txBody>
          <a:bodyPr anchor="ctr"/>
          <a:lstStyle/>
          <a:p>
            <a:pPr eaLnBrk="1" hangingPunct="1">
              <a:defRPr/>
            </a:pPr>
            <a:r>
              <a:rPr lang="zh-CN" altLang="zh-CN" sz="5400" dirty="0">
                <a:solidFill>
                  <a:srgbClr val="800000"/>
                </a:solidFill>
                <a:effectLst>
                  <a:outerShdw blurRad="38100" dist="38100" dir="2700000" algn="tl">
                    <a:srgbClr val="000000"/>
                  </a:outerShdw>
                </a:effectLst>
                <a:latin typeface="Arial" charset="0"/>
                <a:ea typeface="黑体" pitchFamily="2" charset="-122"/>
              </a:rPr>
              <a:t>第</a:t>
            </a:r>
            <a:r>
              <a:rPr lang="en-US" altLang="zh-CN" sz="5400" dirty="0">
                <a:solidFill>
                  <a:srgbClr val="800000"/>
                </a:solidFill>
                <a:effectLst>
                  <a:outerShdw blurRad="38100" dist="38100" dir="2700000" algn="tl">
                    <a:srgbClr val="000000"/>
                  </a:outerShdw>
                </a:effectLst>
                <a:latin typeface="Arial" charset="0"/>
                <a:ea typeface="黑体" pitchFamily="2" charset="-122"/>
              </a:rPr>
              <a:t>2</a:t>
            </a:r>
            <a:r>
              <a:rPr lang="zh-CN" altLang="zh-CN" sz="5400" dirty="0">
                <a:solidFill>
                  <a:srgbClr val="800000"/>
                </a:solidFill>
                <a:effectLst>
                  <a:outerShdw blurRad="38100" dist="38100" dir="2700000" algn="tl">
                    <a:srgbClr val="000000"/>
                  </a:outerShdw>
                </a:effectLst>
                <a:latin typeface="Arial" charset="0"/>
                <a:ea typeface="黑体" pitchFamily="2" charset="-122"/>
              </a:rPr>
              <a:t>章 算法</a:t>
            </a:r>
            <a:r>
              <a:rPr lang="en-US" altLang="zh-CN" sz="5400" dirty="0">
                <a:solidFill>
                  <a:srgbClr val="800000"/>
                </a:solidFill>
                <a:effectLst>
                  <a:outerShdw blurRad="38100" dist="38100" dir="2700000" algn="tl">
                    <a:srgbClr val="000000"/>
                  </a:outerShdw>
                </a:effectLst>
                <a:latin typeface="Arial" charset="0"/>
                <a:ea typeface="黑体" pitchFamily="2" charset="-122"/>
              </a:rPr>
              <a:t>--</a:t>
            </a:r>
            <a:r>
              <a:rPr lang="zh-CN" altLang="zh-CN" sz="5400" dirty="0">
                <a:solidFill>
                  <a:srgbClr val="800000"/>
                </a:solidFill>
                <a:effectLst>
                  <a:outerShdw blurRad="38100" dist="38100" dir="2700000" algn="tl">
                    <a:srgbClr val="000000"/>
                  </a:outerShdw>
                </a:effectLst>
                <a:latin typeface="Arial" charset="0"/>
                <a:ea typeface="黑体" pitchFamily="2" charset="-122"/>
              </a:rPr>
              <a:t>程序的灵魂</a:t>
            </a:r>
            <a:endParaRPr lang="zh-CN" altLang="en-US" sz="5400"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灯片编号占位符 1">
            <a:extLst>
              <a:ext uri="{FF2B5EF4-FFF2-40B4-BE49-F238E27FC236}">
                <a16:creationId xmlns:a16="http://schemas.microsoft.com/office/drawing/2014/main" id="{95549A51-7054-4088-8CE0-22879983BF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BDFE217-318C-4AF4-9FEA-0D35C1779FDE}" type="slidenum">
              <a:rPr kumimoji="0" lang="en-US" altLang="zh-CN" sz="1400" b="0" smtClean="0"/>
              <a:pPr>
                <a:lnSpc>
                  <a:spcPct val="100000"/>
                </a:lnSpc>
                <a:spcBef>
                  <a:spcPct val="0"/>
                </a:spcBef>
                <a:buFontTx/>
                <a:buNone/>
              </a:pPr>
              <a:t>1</a:t>
            </a:fld>
            <a:endParaRPr kumimoji="0" lang="en-US" altLang="zh-CN" sz="1400" b="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4A6E4D34-68AE-4A41-99C0-25C024F85BF1}"/>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15363" name="Rectangle 3">
            <a:extLst>
              <a:ext uri="{FF2B5EF4-FFF2-40B4-BE49-F238E27FC236}">
                <a16:creationId xmlns:a16="http://schemas.microsoft.com/office/drawing/2014/main" id="{0D49CA2F-6634-4C0E-941F-3B7F61948DA7}"/>
              </a:ext>
            </a:extLst>
          </p:cNvPr>
          <p:cNvSpPr>
            <a:spLocks noGrp="1" noChangeArrowheads="1"/>
          </p:cNvSpPr>
          <p:nvPr>
            <p:ph type="body" idx="1"/>
          </p:nvPr>
        </p:nvSpPr>
        <p:spPr>
          <a:xfrm>
            <a:off x="928688" y="1714500"/>
            <a:ext cx="7072312" cy="3571875"/>
          </a:xfrm>
        </p:spPr>
        <p:txBody>
          <a:bodyPr/>
          <a:lstStyle/>
          <a:p>
            <a:r>
              <a:rPr lang="zh-CN" altLang="en-US"/>
              <a:t>改进的算法：</a:t>
            </a:r>
            <a:endParaRPr lang="en-US" altLang="zh-CN"/>
          </a:p>
          <a:p>
            <a:pPr lvl="1"/>
            <a:r>
              <a:rPr lang="zh-CN" altLang="zh-CN"/>
              <a:t>设变量</a:t>
            </a:r>
            <a:r>
              <a:rPr lang="en-US" altLang="zh-CN"/>
              <a:t>p</a:t>
            </a:r>
            <a:r>
              <a:rPr lang="zh-CN" altLang="zh-CN"/>
              <a:t>为被乘数</a:t>
            </a:r>
            <a:endParaRPr lang="en-US" altLang="zh-CN"/>
          </a:p>
          <a:p>
            <a:pPr lvl="1"/>
            <a:r>
              <a:rPr lang="zh-CN" altLang="zh-CN"/>
              <a:t>变量</a:t>
            </a:r>
            <a:r>
              <a:rPr lang="en-US" altLang="zh-CN"/>
              <a:t>i</a:t>
            </a:r>
            <a:r>
              <a:rPr lang="zh-CN" altLang="zh-CN"/>
              <a:t>为乘数</a:t>
            </a:r>
            <a:endParaRPr lang="en-US" altLang="zh-CN"/>
          </a:p>
          <a:p>
            <a:pPr lvl="1"/>
            <a:r>
              <a:rPr lang="zh-CN" altLang="zh-CN"/>
              <a:t>用循环算法求结果</a:t>
            </a:r>
            <a:endParaRPr lang="zh-CN" altLang="en-US"/>
          </a:p>
        </p:txBody>
      </p:sp>
      <p:sp>
        <p:nvSpPr>
          <p:cNvPr id="15364" name="灯片编号占位符 1">
            <a:extLst>
              <a:ext uri="{FF2B5EF4-FFF2-40B4-BE49-F238E27FC236}">
                <a16:creationId xmlns:a16="http://schemas.microsoft.com/office/drawing/2014/main" id="{DF9E9A44-13E8-403C-9563-4E1B4A0C11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739B044-AF92-4050-9B01-ED377D7D38EE}" type="slidenum">
              <a:rPr kumimoji="0" lang="en-US" altLang="zh-CN" sz="1400" b="0" smtClean="0"/>
              <a:pPr>
                <a:lnSpc>
                  <a:spcPct val="100000"/>
                </a:lnSpc>
                <a:spcBef>
                  <a:spcPct val="0"/>
                </a:spcBef>
                <a:buFontTx/>
                <a:buNone/>
              </a:pPr>
              <a:t>10</a:t>
            </a:fld>
            <a:endParaRPr kumimoji="0" lang="en-US" altLang="zh-CN" sz="1400" b="0"/>
          </a:p>
        </p:txBody>
      </p:sp>
    </p:spTree>
  </p:cSld>
  <p:clrMapOvr>
    <a:masterClrMapping/>
  </p:clrMapOvr>
  <p:transition spd="med">
    <p:blinds/>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11E572A-C502-4160-96B3-57A99628F3E4}"/>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460C79A7-539D-4098-898E-918B063EF0AF}"/>
              </a:ext>
            </a:extLst>
          </p:cNvPr>
          <p:cNvSpPr>
            <a:spLocks noGrp="1" noChangeArrowheads="1"/>
          </p:cNvSpPr>
          <p:nvPr>
            <p:ph type="body" idx="1"/>
          </p:nvPr>
        </p:nvSpPr>
        <p:spPr>
          <a:xfrm>
            <a:off x="714375" y="1714500"/>
            <a:ext cx="7929563" cy="4500563"/>
          </a:xfrm>
        </p:spPr>
        <p:txBody>
          <a:bodyPr/>
          <a:lstStyle/>
          <a:p>
            <a:r>
              <a:rPr lang="en-US" altLang="zh-CN" sz="2800"/>
              <a:t>S1</a:t>
            </a:r>
            <a:r>
              <a:rPr lang="zh-CN" altLang="zh-CN" sz="2800"/>
              <a:t>：使</a:t>
            </a:r>
            <a:r>
              <a:rPr lang="en-US" altLang="zh-CN" sz="2800"/>
              <a:t>p=1</a:t>
            </a:r>
            <a:r>
              <a:rPr lang="zh-CN" altLang="zh-CN" sz="2800"/>
              <a:t>，或写成</a:t>
            </a:r>
            <a:r>
              <a:rPr lang="en-US" altLang="zh-CN" sz="2800"/>
              <a:t>1</a:t>
            </a:r>
            <a:r>
              <a:rPr lang="en-US" altLang="zh-CN" sz="2800">
                <a:sym typeface="Symbol" panose="05050102010706020507" pitchFamily="18" charset="2"/>
              </a:rPr>
              <a:t></a:t>
            </a:r>
            <a:r>
              <a:rPr lang="en-US" altLang="zh-CN" sz="2800"/>
              <a:t>p</a:t>
            </a:r>
            <a:endParaRPr lang="zh-CN" altLang="zh-CN" sz="2800"/>
          </a:p>
          <a:p>
            <a:r>
              <a:rPr lang="en-US" altLang="zh-CN" sz="2800"/>
              <a:t>S2</a:t>
            </a:r>
            <a:r>
              <a:rPr lang="zh-CN" altLang="zh-CN" sz="2800"/>
              <a:t>：使</a:t>
            </a:r>
            <a:r>
              <a:rPr lang="en-US" altLang="zh-CN" sz="2800"/>
              <a:t>i=2</a:t>
            </a:r>
            <a:r>
              <a:rPr lang="zh-CN" altLang="zh-CN" sz="2800"/>
              <a:t>，或写成</a:t>
            </a:r>
            <a:r>
              <a:rPr lang="en-US" altLang="zh-CN" sz="2800"/>
              <a:t>2</a:t>
            </a:r>
            <a:r>
              <a:rPr lang="en-US" altLang="zh-CN" sz="2800">
                <a:sym typeface="Symbol" panose="05050102010706020507" pitchFamily="18" charset="2"/>
              </a:rPr>
              <a:t></a:t>
            </a:r>
            <a:r>
              <a:rPr lang="en-US" altLang="zh-CN" sz="2800"/>
              <a:t>i</a:t>
            </a:r>
            <a:endParaRPr lang="zh-CN" altLang="zh-CN" sz="2800"/>
          </a:p>
          <a:p>
            <a:r>
              <a:rPr lang="en-US" altLang="zh-CN" sz="2800"/>
              <a:t>S3</a:t>
            </a:r>
            <a:r>
              <a:rPr lang="zh-CN" altLang="zh-CN" sz="2800"/>
              <a:t>：使</a:t>
            </a:r>
            <a:r>
              <a:rPr lang="en-US" altLang="zh-CN" sz="2800"/>
              <a:t>p</a:t>
            </a:r>
            <a:r>
              <a:rPr lang="zh-CN" altLang="zh-CN" sz="2800"/>
              <a:t>与</a:t>
            </a:r>
            <a:r>
              <a:rPr lang="en-US" altLang="zh-CN" sz="2800"/>
              <a:t>i</a:t>
            </a:r>
            <a:r>
              <a:rPr lang="zh-CN" altLang="zh-CN" sz="2800"/>
              <a:t>相乘，乘积仍放在变量</a:t>
            </a:r>
            <a:r>
              <a:rPr lang="en-US" altLang="zh-CN" sz="2800"/>
              <a:t>p</a:t>
            </a:r>
            <a:r>
              <a:rPr lang="zh-CN" altLang="zh-CN" sz="2800"/>
              <a:t>中，可表示为：</a:t>
            </a:r>
            <a:r>
              <a:rPr lang="en-US" altLang="zh-CN" sz="2800"/>
              <a:t>p*i</a:t>
            </a:r>
            <a:r>
              <a:rPr lang="en-US" altLang="zh-CN" sz="2800">
                <a:sym typeface="Symbol" panose="05050102010706020507" pitchFamily="18" charset="2"/>
              </a:rPr>
              <a:t></a:t>
            </a:r>
            <a:r>
              <a:rPr lang="en-US" altLang="zh-CN" sz="2800"/>
              <a:t>p</a:t>
            </a:r>
            <a:endParaRPr lang="zh-CN" altLang="zh-CN" sz="2800"/>
          </a:p>
          <a:p>
            <a:r>
              <a:rPr lang="en-US" altLang="zh-CN" sz="2800"/>
              <a:t>S4</a:t>
            </a:r>
            <a:r>
              <a:rPr lang="zh-CN" altLang="zh-CN" sz="2800"/>
              <a:t>：使</a:t>
            </a:r>
            <a:r>
              <a:rPr lang="en-US" altLang="zh-CN" sz="2800"/>
              <a:t>i</a:t>
            </a:r>
            <a:r>
              <a:rPr lang="zh-CN" altLang="zh-CN" sz="2800"/>
              <a:t>的值加</a:t>
            </a:r>
            <a:r>
              <a:rPr lang="en-US" altLang="zh-CN" sz="2800"/>
              <a:t>1</a:t>
            </a:r>
            <a:r>
              <a:rPr lang="zh-CN" altLang="zh-CN" sz="2800"/>
              <a:t>，即</a:t>
            </a:r>
            <a:r>
              <a:rPr lang="en-US" altLang="zh-CN" sz="2800"/>
              <a:t>i+1</a:t>
            </a:r>
            <a:r>
              <a:rPr lang="en-US" altLang="zh-CN" sz="2800">
                <a:sym typeface="Symbol" panose="05050102010706020507" pitchFamily="18" charset="2"/>
              </a:rPr>
              <a:t> </a:t>
            </a:r>
            <a:r>
              <a:rPr lang="en-US" altLang="zh-CN" sz="2800"/>
              <a:t>i</a:t>
            </a:r>
            <a:endParaRPr lang="zh-CN" altLang="zh-CN" sz="2800"/>
          </a:p>
          <a:p>
            <a:r>
              <a:rPr lang="en-US" altLang="zh-CN" sz="2800"/>
              <a:t>S5</a:t>
            </a:r>
            <a:r>
              <a:rPr lang="zh-CN" altLang="zh-CN" sz="2800"/>
              <a:t>：如果</a:t>
            </a:r>
            <a:r>
              <a:rPr lang="en-US" altLang="zh-CN" sz="2800"/>
              <a:t>i</a:t>
            </a:r>
            <a:r>
              <a:rPr lang="zh-CN" altLang="zh-CN" sz="2800"/>
              <a:t>不大于</a:t>
            </a:r>
            <a:r>
              <a:rPr lang="en-US" altLang="zh-CN" sz="2800"/>
              <a:t>5</a:t>
            </a:r>
            <a:r>
              <a:rPr lang="zh-CN" altLang="zh-CN" sz="2800"/>
              <a:t>，返回重新执行</a:t>
            </a:r>
            <a:r>
              <a:rPr lang="en-US" altLang="zh-CN" sz="2800"/>
              <a:t>S3</a:t>
            </a:r>
            <a:r>
              <a:rPr lang="zh-CN" altLang="zh-CN" sz="2800"/>
              <a:t>；否则，算法结束</a:t>
            </a:r>
            <a:endParaRPr lang="en-US" altLang="zh-CN" sz="2800"/>
          </a:p>
          <a:p>
            <a:r>
              <a:rPr lang="zh-CN" altLang="zh-CN" sz="2800"/>
              <a:t>最后得到</a:t>
            </a:r>
            <a:r>
              <a:rPr lang="en-US" altLang="zh-CN" sz="2800"/>
              <a:t>p</a:t>
            </a:r>
            <a:r>
              <a:rPr lang="zh-CN" altLang="zh-CN" sz="2800"/>
              <a:t>的值就是</a:t>
            </a:r>
            <a:r>
              <a:rPr lang="en-US" altLang="zh-CN" sz="2800"/>
              <a:t> 5!</a:t>
            </a:r>
            <a:r>
              <a:rPr lang="zh-CN" altLang="zh-CN" sz="2800"/>
              <a:t>的值</a:t>
            </a:r>
          </a:p>
        </p:txBody>
      </p:sp>
      <p:sp>
        <p:nvSpPr>
          <p:cNvPr id="9" name="椭圆 8">
            <a:extLst>
              <a:ext uri="{FF2B5EF4-FFF2-40B4-BE49-F238E27FC236}">
                <a16:creationId xmlns:a16="http://schemas.microsoft.com/office/drawing/2014/main" id="{D8221A44-58F8-4BA0-BA3F-439F61E9C6B0}"/>
              </a:ext>
            </a:extLst>
          </p:cNvPr>
          <p:cNvSpPr>
            <a:spLocks noChangeArrowheads="1"/>
          </p:cNvSpPr>
          <p:nvPr/>
        </p:nvSpPr>
        <p:spPr bwMode="auto">
          <a:xfrm>
            <a:off x="3857625" y="4643438"/>
            <a:ext cx="428625" cy="571500"/>
          </a:xfrm>
          <a:prstGeom prst="ellipse">
            <a:avLst/>
          </a:prstGeom>
          <a:noFill/>
          <a:ln w="381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0" name="圆角矩形标注 9">
            <a:extLst>
              <a:ext uri="{FF2B5EF4-FFF2-40B4-BE49-F238E27FC236}">
                <a16:creationId xmlns:a16="http://schemas.microsoft.com/office/drawing/2014/main" id="{61851C4C-77EB-4171-B915-25871B05AEEF}"/>
              </a:ext>
            </a:extLst>
          </p:cNvPr>
          <p:cNvSpPr>
            <a:spLocks noChangeArrowheads="1"/>
          </p:cNvSpPr>
          <p:nvPr/>
        </p:nvSpPr>
        <p:spPr bwMode="auto">
          <a:xfrm>
            <a:off x="4572000" y="3286125"/>
            <a:ext cx="3857625" cy="642938"/>
          </a:xfrm>
          <a:prstGeom prst="wedgeRoundRectCallout">
            <a:avLst>
              <a:gd name="adj1" fmla="val -58824"/>
              <a:gd name="adj2" fmla="val 171602"/>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若是</a:t>
            </a:r>
            <a:r>
              <a:rPr lang="en-US" altLang="zh-CN" sz="2800">
                <a:solidFill>
                  <a:srgbClr val="0000CC"/>
                </a:solidFill>
                <a:latin typeface="Arial" panose="020B0604020202020204" pitchFamily="34" charset="0"/>
              </a:rPr>
              <a:t>1000</a:t>
            </a:r>
            <a:r>
              <a:rPr lang="zh-CN" altLang="en-US" sz="2800">
                <a:solidFill>
                  <a:srgbClr val="0000CC"/>
                </a:solidFill>
                <a:latin typeface="Arial" panose="020B0604020202020204" pitchFamily="34" charset="0"/>
              </a:rPr>
              <a:t>，求什么？</a:t>
            </a:r>
          </a:p>
        </p:txBody>
      </p:sp>
      <p:sp>
        <p:nvSpPr>
          <p:cNvPr id="16390" name="灯片编号占位符 1">
            <a:extLst>
              <a:ext uri="{FF2B5EF4-FFF2-40B4-BE49-F238E27FC236}">
                <a16:creationId xmlns:a16="http://schemas.microsoft.com/office/drawing/2014/main" id="{394FF92E-EEBA-4901-BD0C-0B1C7BE716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906CFB2-669E-4309-86EB-56791F8CFB81}" type="slidenum">
              <a:rPr kumimoji="0" lang="en-US" altLang="zh-CN" sz="1400" b="0" smtClean="0"/>
              <a:pPr>
                <a:lnSpc>
                  <a:spcPct val="100000"/>
                </a:lnSpc>
                <a:spcBef>
                  <a:spcPct val="0"/>
                </a:spcBef>
                <a:buFontTx/>
                <a:buNone/>
              </a:pPr>
              <a:t>11</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 calcmode="lin" valueType="num">
                                      <p:cBhvr>
                                        <p:cTn id="39" dur="500" fill="hold"/>
                                        <p:tgtEl>
                                          <p:spTgt spid="9"/>
                                        </p:tgtEl>
                                        <p:attrNameLst>
                                          <p:attrName>style.rotation</p:attrName>
                                        </p:attrNameLst>
                                      </p:cBhvr>
                                      <p:tavLst>
                                        <p:tav tm="0">
                                          <p:val>
                                            <p:fltVal val="360"/>
                                          </p:val>
                                        </p:tav>
                                        <p:tav tm="100000">
                                          <p:val>
                                            <p:fltVal val="0"/>
                                          </p:val>
                                        </p:tav>
                                      </p:tavLst>
                                    </p:anim>
                                    <p:animEffect transition="in" filter="fade">
                                      <p:cBhvr>
                                        <p:cTn id="40" dur="500"/>
                                        <p:tgtEl>
                                          <p:spTgt spid="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6BE6CD52-14CF-4483-AF70-07DCC92BE7F9}"/>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17411" name="Rectangle 3">
            <a:extLst>
              <a:ext uri="{FF2B5EF4-FFF2-40B4-BE49-F238E27FC236}">
                <a16:creationId xmlns:a16="http://schemas.microsoft.com/office/drawing/2014/main" id="{0458F171-5204-4EED-ABE3-872E4658BC94}"/>
              </a:ext>
            </a:extLst>
          </p:cNvPr>
          <p:cNvSpPr>
            <a:spLocks noGrp="1" noChangeArrowheads="1"/>
          </p:cNvSpPr>
          <p:nvPr>
            <p:ph type="body" idx="1"/>
          </p:nvPr>
        </p:nvSpPr>
        <p:spPr>
          <a:xfrm>
            <a:off x="714375" y="1714500"/>
            <a:ext cx="7929563" cy="4500563"/>
          </a:xfrm>
        </p:spPr>
        <p:txBody>
          <a:bodyPr/>
          <a:lstStyle/>
          <a:p>
            <a:r>
              <a:rPr lang="en-US" altLang="zh-CN" sz="2800"/>
              <a:t>S1</a:t>
            </a:r>
            <a:r>
              <a:rPr lang="zh-CN" altLang="zh-CN" sz="2800"/>
              <a:t>：使</a:t>
            </a:r>
            <a:r>
              <a:rPr lang="en-US" altLang="zh-CN" sz="2800"/>
              <a:t>p=1</a:t>
            </a:r>
            <a:r>
              <a:rPr lang="zh-CN" altLang="zh-CN" sz="2800"/>
              <a:t>，或写成</a:t>
            </a:r>
            <a:r>
              <a:rPr lang="en-US" altLang="zh-CN" sz="2800"/>
              <a:t>1</a:t>
            </a:r>
            <a:r>
              <a:rPr lang="en-US" altLang="zh-CN" sz="2800">
                <a:sym typeface="Symbol" panose="05050102010706020507" pitchFamily="18" charset="2"/>
              </a:rPr>
              <a:t></a:t>
            </a:r>
            <a:r>
              <a:rPr lang="en-US" altLang="zh-CN" sz="2800"/>
              <a:t>p</a:t>
            </a:r>
            <a:endParaRPr lang="zh-CN" altLang="zh-CN" sz="2800"/>
          </a:p>
          <a:p>
            <a:r>
              <a:rPr lang="en-US" altLang="zh-CN" sz="2800"/>
              <a:t>S2</a:t>
            </a:r>
            <a:r>
              <a:rPr lang="zh-CN" altLang="zh-CN" sz="2800"/>
              <a:t>：使</a:t>
            </a:r>
            <a:r>
              <a:rPr lang="en-US" altLang="zh-CN" sz="2800"/>
              <a:t>i=2</a:t>
            </a:r>
            <a:r>
              <a:rPr lang="zh-CN" altLang="zh-CN" sz="2800"/>
              <a:t>，或写成</a:t>
            </a:r>
            <a:r>
              <a:rPr lang="en-US" altLang="zh-CN" sz="2800"/>
              <a:t>2</a:t>
            </a:r>
            <a:r>
              <a:rPr lang="en-US" altLang="zh-CN" sz="2800">
                <a:sym typeface="Symbol" panose="05050102010706020507" pitchFamily="18" charset="2"/>
              </a:rPr>
              <a:t></a:t>
            </a:r>
            <a:r>
              <a:rPr lang="en-US" altLang="zh-CN" sz="2800"/>
              <a:t>i</a:t>
            </a:r>
            <a:endParaRPr lang="zh-CN" altLang="zh-CN" sz="2800"/>
          </a:p>
          <a:p>
            <a:r>
              <a:rPr lang="en-US" altLang="zh-CN" sz="2800"/>
              <a:t>S3</a:t>
            </a:r>
            <a:r>
              <a:rPr lang="zh-CN" altLang="zh-CN" sz="2800"/>
              <a:t>：使</a:t>
            </a:r>
            <a:r>
              <a:rPr lang="en-US" altLang="zh-CN" sz="2800"/>
              <a:t>p</a:t>
            </a:r>
            <a:r>
              <a:rPr lang="zh-CN" altLang="zh-CN" sz="2800"/>
              <a:t>与</a:t>
            </a:r>
            <a:r>
              <a:rPr lang="en-US" altLang="zh-CN" sz="2800"/>
              <a:t>i</a:t>
            </a:r>
            <a:r>
              <a:rPr lang="zh-CN" altLang="zh-CN" sz="2800"/>
              <a:t>相乘，乘积仍放在变量</a:t>
            </a:r>
            <a:r>
              <a:rPr lang="en-US" altLang="zh-CN" sz="2800"/>
              <a:t>p</a:t>
            </a:r>
            <a:r>
              <a:rPr lang="zh-CN" altLang="zh-CN" sz="2800"/>
              <a:t>中，可表示为：</a:t>
            </a:r>
            <a:r>
              <a:rPr lang="en-US" altLang="zh-CN" sz="2800"/>
              <a:t>p*i</a:t>
            </a:r>
            <a:r>
              <a:rPr lang="en-US" altLang="zh-CN" sz="2800">
                <a:sym typeface="Symbol" panose="05050102010706020507" pitchFamily="18" charset="2"/>
              </a:rPr>
              <a:t></a:t>
            </a:r>
            <a:r>
              <a:rPr lang="en-US" altLang="zh-CN" sz="2800"/>
              <a:t>p</a:t>
            </a:r>
            <a:endParaRPr lang="zh-CN" altLang="zh-CN" sz="2800"/>
          </a:p>
          <a:p>
            <a:r>
              <a:rPr lang="en-US" altLang="zh-CN" sz="2800"/>
              <a:t>S4</a:t>
            </a:r>
            <a:r>
              <a:rPr lang="zh-CN" altLang="zh-CN" sz="2800"/>
              <a:t>：使</a:t>
            </a:r>
            <a:r>
              <a:rPr lang="en-US" altLang="zh-CN" sz="2800"/>
              <a:t>i</a:t>
            </a:r>
            <a:r>
              <a:rPr lang="zh-CN" altLang="zh-CN" sz="2800"/>
              <a:t>的值加</a:t>
            </a:r>
            <a:r>
              <a:rPr lang="en-US" altLang="zh-CN" sz="2800"/>
              <a:t>1</a:t>
            </a:r>
            <a:r>
              <a:rPr lang="zh-CN" altLang="zh-CN" sz="2800"/>
              <a:t>，即</a:t>
            </a:r>
            <a:r>
              <a:rPr lang="en-US" altLang="zh-CN" sz="2800"/>
              <a:t>i+1 </a:t>
            </a:r>
            <a:r>
              <a:rPr lang="en-US" altLang="zh-CN" sz="2800">
                <a:sym typeface="Symbol" panose="05050102010706020507" pitchFamily="18" charset="2"/>
              </a:rPr>
              <a:t></a:t>
            </a:r>
            <a:r>
              <a:rPr lang="en-US" altLang="zh-CN" sz="2800"/>
              <a:t>i</a:t>
            </a:r>
            <a:endParaRPr lang="zh-CN" altLang="zh-CN" sz="2800"/>
          </a:p>
          <a:p>
            <a:r>
              <a:rPr lang="en-US" altLang="zh-CN" sz="2800"/>
              <a:t>S5</a:t>
            </a:r>
            <a:r>
              <a:rPr lang="zh-CN" altLang="zh-CN" sz="2800"/>
              <a:t>：如果</a:t>
            </a:r>
            <a:r>
              <a:rPr lang="en-US" altLang="zh-CN" sz="2800"/>
              <a:t>i</a:t>
            </a:r>
            <a:r>
              <a:rPr lang="zh-CN" altLang="zh-CN" sz="2800"/>
              <a:t>不大于</a:t>
            </a:r>
            <a:r>
              <a:rPr lang="en-US" altLang="zh-CN" sz="2800"/>
              <a:t>5</a:t>
            </a:r>
            <a:r>
              <a:rPr lang="zh-CN" altLang="zh-CN" sz="2800"/>
              <a:t>，返回重新执行</a:t>
            </a:r>
            <a:r>
              <a:rPr lang="en-US" altLang="zh-CN" sz="2800"/>
              <a:t>S3</a:t>
            </a:r>
            <a:r>
              <a:rPr lang="zh-CN" altLang="zh-CN" sz="2800"/>
              <a:t>；否则，算法结束</a:t>
            </a:r>
            <a:endParaRPr lang="en-US" altLang="zh-CN" sz="2800"/>
          </a:p>
          <a:p>
            <a:r>
              <a:rPr lang="zh-CN" altLang="zh-CN" sz="2800"/>
              <a:t>最后得到</a:t>
            </a:r>
            <a:r>
              <a:rPr lang="en-US" altLang="zh-CN" sz="2800"/>
              <a:t>p</a:t>
            </a:r>
            <a:r>
              <a:rPr lang="zh-CN" altLang="zh-CN" sz="2800"/>
              <a:t>的值就是</a:t>
            </a:r>
            <a:r>
              <a:rPr lang="en-US" altLang="zh-CN" sz="2800"/>
              <a:t>                           </a:t>
            </a:r>
            <a:r>
              <a:rPr lang="zh-CN" altLang="zh-CN" sz="2800"/>
              <a:t>的值</a:t>
            </a:r>
          </a:p>
        </p:txBody>
      </p:sp>
      <p:sp>
        <p:nvSpPr>
          <p:cNvPr id="9" name="TextBox 8">
            <a:extLst>
              <a:ext uri="{FF2B5EF4-FFF2-40B4-BE49-F238E27FC236}">
                <a16:creationId xmlns:a16="http://schemas.microsoft.com/office/drawing/2014/main" id="{47B00DFB-E075-4BAB-AC15-F2438AD90276}"/>
              </a:ext>
            </a:extLst>
          </p:cNvPr>
          <p:cNvSpPr txBox="1">
            <a:spLocks noChangeArrowheads="1"/>
          </p:cNvSpPr>
          <p:nvPr/>
        </p:nvSpPr>
        <p:spPr bwMode="auto">
          <a:xfrm>
            <a:off x="1500188" y="928688"/>
            <a:ext cx="5857875" cy="646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3600">
                <a:latin typeface="Arial" panose="020B0604020202020204" pitchFamily="34" charset="0"/>
              </a:rPr>
              <a:t>若</a:t>
            </a:r>
            <a:r>
              <a:rPr lang="zh-CN" altLang="zh-CN" sz="3600">
                <a:latin typeface="Arial" panose="020B0604020202020204" pitchFamily="34" charset="0"/>
              </a:rPr>
              <a:t>求</a:t>
            </a:r>
            <a:r>
              <a:rPr lang="en-US" altLang="zh-CN" sz="3600">
                <a:latin typeface="Arial" panose="020B0604020202020204" pitchFamily="34" charset="0"/>
              </a:rPr>
              <a:t>1</a:t>
            </a:r>
            <a:r>
              <a:rPr lang="zh-CN" altLang="zh-CN" sz="3600">
                <a:latin typeface="Arial" panose="020B0604020202020204" pitchFamily="34" charset="0"/>
              </a:rPr>
              <a:t>×</a:t>
            </a:r>
            <a:r>
              <a:rPr lang="en-US" altLang="zh-CN" sz="3600">
                <a:latin typeface="Arial" panose="020B0604020202020204" pitchFamily="34" charset="0"/>
              </a:rPr>
              <a:t>3</a:t>
            </a:r>
            <a:r>
              <a:rPr lang="zh-CN" altLang="zh-CN" sz="3600">
                <a:latin typeface="Arial" panose="020B0604020202020204" pitchFamily="34" charset="0"/>
              </a:rPr>
              <a:t>×</a:t>
            </a:r>
            <a:r>
              <a:rPr lang="en-US" altLang="zh-CN" sz="3600">
                <a:latin typeface="Arial" panose="020B0604020202020204" pitchFamily="34" charset="0"/>
              </a:rPr>
              <a:t>5</a:t>
            </a:r>
            <a:r>
              <a:rPr lang="zh-CN" altLang="zh-CN" sz="3600">
                <a:latin typeface="Arial" panose="020B0604020202020204" pitchFamily="34" charset="0"/>
              </a:rPr>
              <a:t>×</a:t>
            </a:r>
            <a:r>
              <a:rPr lang="en-US" altLang="zh-CN" sz="3600">
                <a:latin typeface="Arial" panose="020B0604020202020204" pitchFamily="34" charset="0"/>
              </a:rPr>
              <a:t>7</a:t>
            </a:r>
            <a:r>
              <a:rPr lang="zh-CN" altLang="zh-CN" sz="3600">
                <a:latin typeface="Arial" panose="020B0604020202020204" pitchFamily="34" charset="0"/>
              </a:rPr>
              <a:t>×</a:t>
            </a:r>
            <a:r>
              <a:rPr lang="en-US" altLang="zh-CN" sz="3600">
                <a:latin typeface="Arial" panose="020B0604020202020204" pitchFamily="34" charset="0"/>
              </a:rPr>
              <a:t>9</a:t>
            </a:r>
            <a:r>
              <a:rPr lang="zh-CN" altLang="zh-CN" sz="3600">
                <a:latin typeface="Arial" panose="020B0604020202020204" pitchFamily="34" charset="0"/>
              </a:rPr>
              <a:t>×</a:t>
            </a:r>
            <a:r>
              <a:rPr lang="en-US" altLang="zh-CN" sz="3600">
                <a:latin typeface="Arial" panose="020B0604020202020204" pitchFamily="34" charset="0"/>
              </a:rPr>
              <a:t>11</a:t>
            </a:r>
            <a:endParaRPr lang="zh-CN" altLang="en-US" sz="3600">
              <a:latin typeface="Arial" panose="020B0604020202020204" pitchFamily="34" charset="0"/>
            </a:endParaRPr>
          </a:p>
        </p:txBody>
      </p:sp>
      <p:sp>
        <p:nvSpPr>
          <p:cNvPr id="10" name="TextBox 9">
            <a:extLst>
              <a:ext uri="{FF2B5EF4-FFF2-40B4-BE49-F238E27FC236}">
                <a16:creationId xmlns:a16="http://schemas.microsoft.com/office/drawing/2014/main" id="{481D9333-91E1-4EF5-9780-CDD427DDC5D3}"/>
              </a:ext>
            </a:extLst>
          </p:cNvPr>
          <p:cNvSpPr txBox="1">
            <a:spLocks noChangeArrowheads="1"/>
          </p:cNvSpPr>
          <p:nvPr/>
        </p:nvSpPr>
        <p:spPr bwMode="auto">
          <a:xfrm>
            <a:off x="2714625" y="2306638"/>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3</a:t>
            </a:r>
            <a:endParaRPr lang="zh-CN" altLang="en-US">
              <a:solidFill>
                <a:srgbClr val="FF0000"/>
              </a:solidFill>
              <a:latin typeface="Arial" panose="020B0604020202020204" pitchFamily="34" charset="0"/>
            </a:endParaRPr>
          </a:p>
        </p:txBody>
      </p:sp>
      <p:sp>
        <p:nvSpPr>
          <p:cNvPr id="11" name="TextBox 10">
            <a:extLst>
              <a:ext uri="{FF2B5EF4-FFF2-40B4-BE49-F238E27FC236}">
                <a16:creationId xmlns:a16="http://schemas.microsoft.com/office/drawing/2014/main" id="{B5EB7BB7-385A-464D-A978-6C38A180F6F7}"/>
              </a:ext>
            </a:extLst>
          </p:cNvPr>
          <p:cNvSpPr txBox="1">
            <a:spLocks noChangeArrowheads="1"/>
          </p:cNvSpPr>
          <p:nvPr/>
        </p:nvSpPr>
        <p:spPr bwMode="auto">
          <a:xfrm>
            <a:off x="4500563" y="2311400"/>
            <a:ext cx="357187"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3</a:t>
            </a:r>
            <a:endParaRPr lang="zh-CN" altLang="en-US">
              <a:solidFill>
                <a:srgbClr val="FF0000"/>
              </a:solidFill>
              <a:latin typeface="Arial" panose="020B0604020202020204" pitchFamily="34" charset="0"/>
            </a:endParaRPr>
          </a:p>
        </p:txBody>
      </p:sp>
      <p:sp>
        <p:nvSpPr>
          <p:cNvPr id="12" name="TextBox 11">
            <a:extLst>
              <a:ext uri="{FF2B5EF4-FFF2-40B4-BE49-F238E27FC236}">
                <a16:creationId xmlns:a16="http://schemas.microsoft.com/office/drawing/2014/main" id="{69064C04-6A31-4740-BBFE-699DB462FAFE}"/>
              </a:ext>
            </a:extLst>
          </p:cNvPr>
          <p:cNvSpPr txBox="1">
            <a:spLocks noChangeArrowheads="1"/>
          </p:cNvSpPr>
          <p:nvPr/>
        </p:nvSpPr>
        <p:spPr bwMode="auto">
          <a:xfrm>
            <a:off x="3597275" y="4030663"/>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2</a:t>
            </a:r>
            <a:endParaRPr lang="zh-CN" altLang="en-US">
              <a:solidFill>
                <a:srgbClr val="FF0000"/>
              </a:solidFill>
              <a:latin typeface="Arial" panose="020B0604020202020204" pitchFamily="34" charset="0"/>
            </a:endParaRPr>
          </a:p>
        </p:txBody>
      </p:sp>
      <p:sp>
        <p:nvSpPr>
          <p:cNvPr id="13" name="TextBox 12">
            <a:extLst>
              <a:ext uri="{FF2B5EF4-FFF2-40B4-BE49-F238E27FC236}">
                <a16:creationId xmlns:a16="http://schemas.microsoft.com/office/drawing/2014/main" id="{5C12AD00-5C74-4F52-BAC7-67AEA4D137EC}"/>
              </a:ext>
            </a:extLst>
          </p:cNvPr>
          <p:cNvSpPr txBox="1">
            <a:spLocks noChangeArrowheads="1"/>
          </p:cNvSpPr>
          <p:nvPr/>
        </p:nvSpPr>
        <p:spPr bwMode="auto">
          <a:xfrm>
            <a:off x="4962525" y="4025900"/>
            <a:ext cx="357188"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2</a:t>
            </a:r>
            <a:endParaRPr lang="zh-CN" altLang="en-US">
              <a:solidFill>
                <a:srgbClr val="FF0000"/>
              </a:solidFill>
              <a:latin typeface="Arial" panose="020B0604020202020204" pitchFamily="34" charset="0"/>
            </a:endParaRPr>
          </a:p>
        </p:txBody>
      </p:sp>
      <p:sp>
        <p:nvSpPr>
          <p:cNvPr id="14" name="TextBox 13">
            <a:extLst>
              <a:ext uri="{FF2B5EF4-FFF2-40B4-BE49-F238E27FC236}">
                <a16:creationId xmlns:a16="http://schemas.microsoft.com/office/drawing/2014/main" id="{3ED6DC56-6546-4E2F-822F-08C66F414791}"/>
              </a:ext>
            </a:extLst>
          </p:cNvPr>
          <p:cNvSpPr txBox="1">
            <a:spLocks noChangeArrowheads="1"/>
          </p:cNvSpPr>
          <p:nvPr/>
        </p:nvSpPr>
        <p:spPr bwMode="auto">
          <a:xfrm>
            <a:off x="3929063" y="4610100"/>
            <a:ext cx="538162" cy="58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FF0000"/>
                </a:solidFill>
                <a:latin typeface="Arial" panose="020B0604020202020204" pitchFamily="34" charset="0"/>
              </a:rPr>
              <a:t>11</a:t>
            </a:r>
            <a:endParaRPr lang="zh-CN" altLang="en-US">
              <a:solidFill>
                <a:srgbClr val="FF0000"/>
              </a:solidFill>
              <a:latin typeface="Arial" panose="020B0604020202020204" pitchFamily="34" charset="0"/>
            </a:endParaRPr>
          </a:p>
        </p:txBody>
      </p:sp>
      <p:sp>
        <p:nvSpPr>
          <p:cNvPr id="15" name="TextBox 14">
            <a:extLst>
              <a:ext uri="{FF2B5EF4-FFF2-40B4-BE49-F238E27FC236}">
                <a16:creationId xmlns:a16="http://schemas.microsoft.com/office/drawing/2014/main" id="{9F351C6D-A21D-4E9C-B044-5A996086BC33}"/>
              </a:ext>
            </a:extLst>
          </p:cNvPr>
          <p:cNvSpPr txBox="1">
            <a:spLocks noChangeArrowheads="1"/>
          </p:cNvSpPr>
          <p:nvPr/>
        </p:nvSpPr>
        <p:spPr bwMode="auto">
          <a:xfrm>
            <a:off x="4202113" y="5764213"/>
            <a:ext cx="337502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latin typeface="Arial" panose="020B0604020202020204" pitchFamily="34" charset="0"/>
              </a:rPr>
              <a:t>1</a:t>
            </a:r>
            <a:r>
              <a:rPr lang="zh-CN" altLang="zh-CN" sz="2800">
                <a:latin typeface="Arial" panose="020B0604020202020204" pitchFamily="34" charset="0"/>
              </a:rPr>
              <a:t>×</a:t>
            </a:r>
            <a:r>
              <a:rPr lang="en-US" altLang="zh-CN" sz="2800">
                <a:latin typeface="Arial" panose="020B0604020202020204" pitchFamily="34" charset="0"/>
              </a:rPr>
              <a:t>3</a:t>
            </a:r>
            <a:r>
              <a:rPr lang="zh-CN" altLang="zh-CN" sz="2800">
                <a:latin typeface="Arial" panose="020B0604020202020204" pitchFamily="34" charset="0"/>
              </a:rPr>
              <a:t>×</a:t>
            </a:r>
            <a:r>
              <a:rPr lang="en-US" altLang="zh-CN" sz="2800">
                <a:latin typeface="Arial" panose="020B0604020202020204" pitchFamily="34" charset="0"/>
              </a:rPr>
              <a:t>5</a:t>
            </a:r>
            <a:r>
              <a:rPr lang="zh-CN" altLang="zh-CN" sz="2800">
                <a:latin typeface="Arial" panose="020B0604020202020204" pitchFamily="34" charset="0"/>
              </a:rPr>
              <a:t>×</a:t>
            </a:r>
            <a:r>
              <a:rPr lang="en-US" altLang="zh-CN" sz="2800">
                <a:latin typeface="Arial" panose="020B0604020202020204" pitchFamily="34" charset="0"/>
              </a:rPr>
              <a:t>7</a:t>
            </a:r>
            <a:r>
              <a:rPr lang="zh-CN" altLang="zh-CN" sz="2800">
                <a:latin typeface="Arial" panose="020B0604020202020204" pitchFamily="34" charset="0"/>
              </a:rPr>
              <a:t>×</a:t>
            </a:r>
            <a:r>
              <a:rPr lang="en-US" altLang="zh-CN" sz="2800">
                <a:latin typeface="Arial" panose="020B0604020202020204" pitchFamily="34" charset="0"/>
              </a:rPr>
              <a:t>9</a:t>
            </a:r>
            <a:r>
              <a:rPr lang="zh-CN" altLang="zh-CN" sz="2800">
                <a:latin typeface="Arial" panose="020B0604020202020204" pitchFamily="34" charset="0"/>
              </a:rPr>
              <a:t>×</a:t>
            </a:r>
            <a:r>
              <a:rPr lang="en-US" altLang="zh-CN" sz="2800">
                <a:latin typeface="Arial" panose="020B0604020202020204" pitchFamily="34" charset="0"/>
              </a:rPr>
              <a:t>11</a:t>
            </a:r>
            <a:endParaRPr lang="zh-CN" altLang="en-US" sz="2800">
              <a:latin typeface="Arial" panose="020B0604020202020204" pitchFamily="34" charset="0"/>
            </a:endParaRPr>
          </a:p>
        </p:txBody>
      </p:sp>
      <p:cxnSp>
        <p:nvCxnSpPr>
          <p:cNvPr id="17" name="直接连接符 16">
            <a:extLst>
              <a:ext uri="{FF2B5EF4-FFF2-40B4-BE49-F238E27FC236}">
                <a16:creationId xmlns:a16="http://schemas.microsoft.com/office/drawing/2014/main" id="{6951FA74-5E5F-4B12-A51E-259FBB394E40}"/>
              </a:ext>
            </a:extLst>
          </p:cNvPr>
          <p:cNvCxnSpPr>
            <a:cxnSpLocks noChangeShapeType="1"/>
          </p:cNvCxnSpPr>
          <p:nvPr/>
        </p:nvCxnSpPr>
        <p:spPr bwMode="auto">
          <a:xfrm>
            <a:off x="2571750" y="5143500"/>
            <a:ext cx="1928813"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18" name="圆角矩形标注 17">
            <a:extLst>
              <a:ext uri="{FF2B5EF4-FFF2-40B4-BE49-F238E27FC236}">
                <a16:creationId xmlns:a16="http://schemas.microsoft.com/office/drawing/2014/main" id="{42EC52F2-A8A5-4F2C-9CCC-259443B037F2}"/>
              </a:ext>
            </a:extLst>
          </p:cNvPr>
          <p:cNvSpPr>
            <a:spLocks noChangeArrowheads="1"/>
          </p:cNvSpPr>
          <p:nvPr/>
        </p:nvSpPr>
        <p:spPr bwMode="auto">
          <a:xfrm>
            <a:off x="4143375" y="3286125"/>
            <a:ext cx="2643188" cy="642938"/>
          </a:xfrm>
          <a:prstGeom prst="wedgeRoundRectCallout">
            <a:avLst>
              <a:gd name="adj1" fmla="val -58824"/>
              <a:gd name="adj2" fmla="val 171602"/>
              <a:gd name="adj3" fmla="val 16667"/>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相当于</a:t>
            </a:r>
            <a:r>
              <a:rPr lang="en-US" altLang="zh-CN" sz="2800">
                <a:solidFill>
                  <a:srgbClr val="0000CC"/>
                </a:solidFill>
                <a:latin typeface="Arial" panose="020B0604020202020204" pitchFamily="34" charset="0"/>
              </a:rPr>
              <a:t>i ≤11</a:t>
            </a:r>
            <a:endParaRPr lang="zh-CN" altLang="en-US" sz="2800">
              <a:solidFill>
                <a:srgbClr val="0000CC"/>
              </a:solidFill>
              <a:latin typeface="Arial" panose="020B0604020202020204" pitchFamily="34" charset="0"/>
            </a:endParaRPr>
          </a:p>
        </p:txBody>
      </p:sp>
      <p:sp>
        <p:nvSpPr>
          <p:cNvPr id="17421" name="灯片编号占位符 1">
            <a:extLst>
              <a:ext uri="{FF2B5EF4-FFF2-40B4-BE49-F238E27FC236}">
                <a16:creationId xmlns:a16="http://schemas.microsoft.com/office/drawing/2014/main" id="{F015D700-175F-4BDE-8939-69E7D682C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A30AB56-BBE0-4072-B12B-24ABC2185286}" type="slidenum">
              <a:rPr kumimoji="0" lang="en-US" altLang="zh-CN" sz="1400" b="0" smtClean="0"/>
              <a:pPr>
                <a:lnSpc>
                  <a:spcPct val="100000"/>
                </a:lnSpc>
                <a:spcBef>
                  <a:spcPct val="0"/>
                </a:spcBef>
                <a:buFontTx/>
                <a:buNone/>
              </a:pPr>
              <a:t>12</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 calcmode="lin" valueType="num">
                                      <p:cBhvr>
                                        <p:cTn id="15" dur="500" fill="hold"/>
                                        <p:tgtEl>
                                          <p:spTgt spid="10"/>
                                        </p:tgtEl>
                                        <p:attrNameLst>
                                          <p:attrName>style.rotation</p:attrName>
                                        </p:attrNameLst>
                                      </p:cBhvr>
                                      <p:tavLst>
                                        <p:tav tm="0">
                                          <p:val>
                                            <p:fltVal val="360"/>
                                          </p:val>
                                        </p:tav>
                                        <p:tav tm="100000">
                                          <p:val>
                                            <p:fltVal val="0"/>
                                          </p:val>
                                        </p:tav>
                                      </p:tavLst>
                                    </p:anim>
                                    <p:animEffect transition="in" filter="fade">
                                      <p:cBhvr>
                                        <p:cTn id="16" dur="500"/>
                                        <p:tgtEl>
                                          <p:spTgt spid="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360"/>
                                          </p:val>
                                        </p:tav>
                                        <p:tav tm="100000">
                                          <p:val>
                                            <p:fltVal val="0"/>
                                          </p:val>
                                        </p:tav>
                                      </p:tavLst>
                                    </p:anim>
                                    <p:animEffect transition="in" filter="fad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style.rotation</p:attrName>
                                        </p:attrNameLst>
                                      </p:cBhvr>
                                      <p:tavLst>
                                        <p:tav tm="0">
                                          <p:val>
                                            <p:fltVal val="360"/>
                                          </p:val>
                                        </p:tav>
                                        <p:tav tm="100000">
                                          <p:val>
                                            <p:fltVal val="0"/>
                                          </p:val>
                                        </p:tav>
                                      </p:tavLst>
                                    </p:anim>
                                    <p:animEffect transition="in" filter="fad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 calcmode="lin" valueType="num">
                                      <p:cBhvr>
                                        <p:cTn id="47" dur="500" fill="hold"/>
                                        <p:tgtEl>
                                          <p:spTgt spid="14"/>
                                        </p:tgtEl>
                                        <p:attrNameLst>
                                          <p:attrName>style.rotation</p:attrName>
                                        </p:attrNameLst>
                                      </p:cBhvr>
                                      <p:tavLst>
                                        <p:tav tm="0">
                                          <p:val>
                                            <p:fltVal val="360"/>
                                          </p:val>
                                        </p:tav>
                                        <p:tav tm="100000">
                                          <p:val>
                                            <p:fltVal val="0"/>
                                          </p:val>
                                        </p:tav>
                                      </p:tavLst>
                                    </p:anim>
                                    <p:animEffect transition="in" filter="fade">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9" presetClass="entr" presetSubtype="0" decel="10000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anim calcmode="lin" valueType="num">
                                      <p:cBhvr>
                                        <p:cTn id="55" dur="500" fill="hold"/>
                                        <p:tgtEl>
                                          <p:spTgt spid="15"/>
                                        </p:tgtEl>
                                        <p:attrNameLst>
                                          <p:attrName>style.rotation</p:attrName>
                                        </p:attrNameLst>
                                      </p:cBhvr>
                                      <p:tavLst>
                                        <p:tav tm="0">
                                          <p:val>
                                            <p:fltVal val="360"/>
                                          </p:val>
                                        </p:tav>
                                        <p:tav tm="100000">
                                          <p:val>
                                            <p:fltVal val="0"/>
                                          </p:val>
                                        </p:tav>
                                      </p:tavLst>
                                    </p:anim>
                                    <p:animEffect transition="in" filter="fade">
                                      <p:cBhvr>
                                        <p:cTn id="56" dur="500"/>
                                        <p:tgtEl>
                                          <p:spTgt spid="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slide(fromLeft)">
                                      <p:cBhvr>
                                        <p:cTn id="61" dur="500"/>
                                        <p:tgtEl>
                                          <p:spTgt spid="17"/>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1CCF9F-96FE-457F-B159-D88D50107176}"/>
              </a:ext>
            </a:extLst>
          </p:cNvPr>
          <p:cNvSpPr>
            <a:spLocks noGrp="1"/>
          </p:cNvSpPr>
          <p:nvPr>
            <p:ph idx="1"/>
          </p:nvPr>
        </p:nvSpPr>
        <p:spPr>
          <a:xfrm>
            <a:off x="539750" y="785813"/>
            <a:ext cx="8153400" cy="5357812"/>
          </a:xfrm>
        </p:spPr>
        <p:txBody>
          <a:bodyPr/>
          <a:lstStyle/>
          <a:p>
            <a:pPr>
              <a:buFont typeface="Wingdings" pitchFamily="2" charset="2"/>
              <a:buNone/>
            </a:pPr>
            <a:r>
              <a:rPr lang="en-US" altLang="zh-CN"/>
              <a:t>  </a:t>
            </a:r>
            <a:r>
              <a:rPr lang="zh-CN" altLang="zh-CN"/>
              <a:t>例</a:t>
            </a:r>
            <a:r>
              <a:rPr lang="en-US" altLang="zh-CN"/>
              <a:t>2.2 </a:t>
            </a:r>
            <a:r>
              <a:rPr lang="zh-CN" altLang="zh-CN"/>
              <a:t>有</a:t>
            </a:r>
            <a:r>
              <a:rPr lang="en-US" altLang="zh-CN"/>
              <a:t>50</a:t>
            </a:r>
            <a:r>
              <a:rPr lang="zh-CN" altLang="zh-CN"/>
              <a:t>个学生，要求将成绩在</a:t>
            </a:r>
            <a:r>
              <a:rPr lang="en-US" altLang="zh-CN"/>
              <a:t>80</a:t>
            </a:r>
            <a:r>
              <a:rPr lang="zh-CN" altLang="zh-CN"/>
              <a:t>分以上的学生的学号和成绩输出。</a:t>
            </a:r>
            <a:endParaRPr lang="en-US" altLang="zh-CN"/>
          </a:p>
          <a:p>
            <a:r>
              <a:rPr lang="zh-CN" altLang="zh-CN" sz="2800"/>
              <a:t>用</a:t>
            </a:r>
            <a:r>
              <a:rPr lang="en-US" altLang="zh-CN" sz="2800">
                <a:solidFill>
                  <a:srgbClr val="C00000"/>
                </a:solidFill>
              </a:rPr>
              <a:t>n</a:t>
            </a:r>
            <a:r>
              <a:rPr lang="en-US" altLang="zh-CN" sz="2800" baseline="-25000">
                <a:solidFill>
                  <a:srgbClr val="C00000"/>
                </a:solidFill>
              </a:rPr>
              <a:t>i</a:t>
            </a:r>
            <a:r>
              <a:rPr lang="zh-CN" altLang="zh-CN" sz="2800"/>
              <a:t>代表第</a:t>
            </a:r>
            <a:r>
              <a:rPr lang="en-US" altLang="zh-CN" sz="2800"/>
              <a:t>i</a:t>
            </a:r>
            <a:r>
              <a:rPr lang="zh-CN" altLang="zh-CN" sz="2800"/>
              <a:t>个学生</a:t>
            </a:r>
            <a:r>
              <a:rPr lang="zh-CN" altLang="en-US" sz="2800"/>
              <a:t>学号，</a:t>
            </a:r>
            <a:r>
              <a:rPr lang="en-US" altLang="zh-CN" sz="2800">
                <a:solidFill>
                  <a:srgbClr val="C00000"/>
                </a:solidFill>
              </a:rPr>
              <a:t>g</a:t>
            </a:r>
            <a:r>
              <a:rPr lang="en-US" altLang="zh-CN" sz="2800" baseline="-25000">
                <a:solidFill>
                  <a:srgbClr val="C00000"/>
                </a:solidFill>
              </a:rPr>
              <a:t>i</a:t>
            </a:r>
            <a:r>
              <a:rPr lang="zh-CN" altLang="zh-CN" sz="2800"/>
              <a:t>表示第</a:t>
            </a:r>
            <a:r>
              <a:rPr lang="en-US" altLang="zh-CN" sz="2800"/>
              <a:t>i</a:t>
            </a:r>
            <a:r>
              <a:rPr lang="zh-CN" altLang="zh-CN" sz="2800"/>
              <a:t>个学生成绩</a:t>
            </a:r>
            <a:endParaRPr lang="en-US" altLang="zh-CN" sz="2800"/>
          </a:p>
          <a:p>
            <a:pPr lvl="1">
              <a:buFont typeface="Wingdings" pitchFamily="2" charset="2"/>
              <a:buNone/>
            </a:pPr>
            <a:r>
              <a:rPr lang="en-US" altLang="zh-CN"/>
              <a:t>S1</a:t>
            </a:r>
            <a:r>
              <a:rPr lang="zh-CN" altLang="zh-CN"/>
              <a:t>：</a:t>
            </a:r>
            <a:r>
              <a:rPr lang="en-US" altLang="zh-CN"/>
              <a:t>1</a:t>
            </a:r>
            <a:r>
              <a:rPr lang="en-US" altLang="zh-CN">
                <a:sym typeface="Symbol" panose="05050102010706020507" pitchFamily="18" charset="2"/>
              </a:rPr>
              <a:t></a:t>
            </a:r>
            <a:r>
              <a:rPr lang="en-US" altLang="zh-CN"/>
              <a:t>i</a:t>
            </a:r>
            <a:endParaRPr lang="zh-CN" altLang="zh-CN"/>
          </a:p>
          <a:p>
            <a:pPr lvl="1">
              <a:buFont typeface="Wingdings" pitchFamily="2" charset="2"/>
              <a:buNone/>
            </a:pPr>
            <a:r>
              <a:rPr lang="en-US" altLang="zh-CN"/>
              <a:t>S2</a:t>
            </a:r>
            <a:r>
              <a:rPr lang="zh-CN" altLang="zh-CN"/>
              <a:t>：如果</a:t>
            </a:r>
            <a:r>
              <a:rPr lang="en-US" altLang="zh-CN"/>
              <a:t>g</a:t>
            </a:r>
            <a:r>
              <a:rPr lang="en-US" altLang="zh-CN" baseline="-25000"/>
              <a:t>i</a:t>
            </a:r>
            <a:r>
              <a:rPr lang="zh-CN" altLang="zh-CN"/>
              <a:t>≥</a:t>
            </a:r>
            <a:r>
              <a:rPr lang="en-US" altLang="zh-CN"/>
              <a:t>80</a:t>
            </a:r>
            <a:r>
              <a:rPr lang="zh-CN" altLang="zh-CN"/>
              <a:t>，</a:t>
            </a:r>
            <a:endParaRPr lang="en-US" altLang="zh-CN"/>
          </a:p>
          <a:p>
            <a:pPr lvl="1">
              <a:buFont typeface="Wingdings" pitchFamily="2" charset="2"/>
              <a:buNone/>
            </a:pPr>
            <a:r>
              <a:rPr lang="en-US" altLang="zh-CN"/>
              <a:t>        </a:t>
            </a:r>
            <a:r>
              <a:rPr lang="zh-CN" altLang="zh-CN"/>
              <a:t>则输出</a:t>
            </a:r>
            <a:r>
              <a:rPr lang="en-US" altLang="zh-CN"/>
              <a:t>n</a:t>
            </a:r>
            <a:r>
              <a:rPr lang="en-US" altLang="zh-CN" baseline="-25000"/>
              <a:t>i</a:t>
            </a:r>
            <a:r>
              <a:rPr lang="zh-CN" altLang="zh-CN"/>
              <a:t>和</a:t>
            </a:r>
            <a:r>
              <a:rPr lang="en-US" altLang="zh-CN"/>
              <a:t>g</a:t>
            </a:r>
            <a:r>
              <a:rPr lang="en-US" altLang="zh-CN" baseline="-25000"/>
              <a:t>i</a:t>
            </a:r>
            <a:r>
              <a:rPr lang="zh-CN" altLang="zh-CN"/>
              <a:t>，否则不输出</a:t>
            </a:r>
          </a:p>
          <a:p>
            <a:pPr lvl="1">
              <a:buFont typeface="Wingdings" pitchFamily="2" charset="2"/>
              <a:buNone/>
            </a:pPr>
            <a:r>
              <a:rPr lang="en-US" altLang="zh-CN"/>
              <a:t>S3</a:t>
            </a:r>
            <a:r>
              <a:rPr lang="zh-CN" altLang="zh-CN"/>
              <a:t>：</a:t>
            </a:r>
            <a:r>
              <a:rPr lang="en-US" altLang="zh-CN"/>
              <a:t>i+1</a:t>
            </a:r>
            <a:r>
              <a:rPr lang="en-US" altLang="zh-CN">
                <a:sym typeface="Symbol" panose="05050102010706020507" pitchFamily="18" charset="2"/>
              </a:rPr>
              <a:t></a:t>
            </a:r>
            <a:r>
              <a:rPr lang="en-US" altLang="zh-CN"/>
              <a:t>i</a:t>
            </a:r>
            <a:endParaRPr lang="zh-CN" altLang="zh-CN"/>
          </a:p>
          <a:p>
            <a:pPr lvl="1">
              <a:buFont typeface="Wingdings" pitchFamily="2" charset="2"/>
              <a:buNone/>
            </a:pPr>
            <a:r>
              <a:rPr lang="en-US" altLang="zh-CN"/>
              <a:t>S4</a:t>
            </a:r>
            <a:r>
              <a:rPr lang="zh-CN" altLang="zh-CN"/>
              <a:t>：如果</a:t>
            </a:r>
            <a:r>
              <a:rPr lang="en-US" altLang="zh-CN"/>
              <a:t>i</a:t>
            </a:r>
            <a:r>
              <a:rPr lang="zh-CN" altLang="zh-CN"/>
              <a:t>≤</a:t>
            </a:r>
            <a:r>
              <a:rPr lang="en-US" altLang="zh-CN"/>
              <a:t>50</a:t>
            </a:r>
            <a:r>
              <a:rPr lang="zh-CN" altLang="zh-CN"/>
              <a:t>，返回到步骤</a:t>
            </a:r>
            <a:r>
              <a:rPr lang="en-US" altLang="zh-CN"/>
              <a:t>S2</a:t>
            </a:r>
            <a:r>
              <a:rPr lang="zh-CN" altLang="zh-CN"/>
              <a:t>，继续执行，否则，算法结束</a:t>
            </a:r>
          </a:p>
          <a:p>
            <a:endParaRPr lang="zh-CN" altLang="en-US" sz="2800"/>
          </a:p>
        </p:txBody>
      </p:sp>
      <p:sp>
        <p:nvSpPr>
          <p:cNvPr id="18435" name="灯片编号占位符 1">
            <a:extLst>
              <a:ext uri="{FF2B5EF4-FFF2-40B4-BE49-F238E27FC236}">
                <a16:creationId xmlns:a16="http://schemas.microsoft.com/office/drawing/2014/main" id="{213D88B6-D927-43D7-9EE6-56A630401D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6948C89-C843-412C-8E92-3CB8AFD99593}" type="slidenum">
              <a:rPr kumimoji="0" lang="en-US" altLang="zh-CN" sz="1400" b="0" smtClean="0"/>
              <a:pPr>
                <a:lnSpc>
                  <a:spcPct val="100000"/>
                </a:lnSpc>
                <a:spcBef>
                  <a:spcPct val="0"/>
                </a:spcBef>
                <a:buFontTx/>
                <a:buNone/>
              </a:pPr>
              <a:t>13</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370660-B7BE-4E49-8FC8-A423B4792D4A}"/>
              </a:ext>
            </a:extLst>
          </p:cNvPr>
          <p:cNvSpPr>
            <a:spLocks noGrp="1"/>
          </p:cNvSpPr>
          <p:nvPr>
            <p:ph idx="1"/>
          </p:nvPr>
        </p:nvSpPr>
        <p:spPr>
          <a:xfrm>
            <a:off x="539750" y="857250"/>
            <a:ext cx="8153400" cy="5072063"/>
          </a:xfrm>
        </p:spPr>
        <p:txBody>
          <a:bodyPr/>
          <a:lstStyle/>
          <a:p>
            <a:pPr>
              <a:buFont typeface="Wingdings" pitchFamily="2" charset="2"/>
              <a:buNone/>
            </a:pPr>
            <a:r>
              <a:rPr lang="en-US" altLang="zh-CN"/>
              <a:t>  </a:t>
            </a:r>
            <a:r>
              <a:rPr lang="zh-CN" altLang="zh-CN"/>
              <a:t>例</a:t>
            </a:r>
            <a:r>
              <a:rPr lang="en-US" altLang="zh-CN"/>
              <a:t>2.3 </a:t>
            </a:r>
            <a:r>
              <a:rPr lang="zh-CN" altLang="zh-CN"/>
              <a:t>判定</a:t>
            </a:r>
            <a:r>
              <a:rPr lang="en-US" altLang="zh-CN"/>
              <a:t>2000</a:t>
            </a:r>
            <a:r>
              <a:rPr lang="zh-CN" altLang="zh-CN"/>
              <a:t>—</a:t>
            </a:r>
            <a:r>
              <a:rPr lang="en-US" altLang="zh-CN"/>
              <a:t>2500</a:t>
            </a:r>
            <a:r>
              <a:rPr lang="zh-CN" altLang="zh-CN"/>
              <a:t>年中的每一年是否闰年，并将结果输出。</a:t>
            </a:r>
            <a:endParaRPr lang="en-US" altLang="zh-CN"/>
          </a:p>
          <a:p>
            <a:r>
              <a:rPr lang="zh-CN" altLang="zh-CN"/>
              <a:t>闰年的条件：</a:t>
            </a:r>
          </a:p>
          <a:p>
            <a:pPr lvl="1">
              <a:buFont typeface="Wingdings" pitchFamily="2" charset="2"/>
              <a:buNone/>
            </a:pPr>
            <a:r>
              <a:rPr lang="en-US" altLang="zh-CN"/>
              <a:t> (1)</a:t>
            </a:r>
            <a:r>
              <a:rPr lang="zh-CN" altLang="zh-CN"/>
              <a:t>能被</a:t>
            </a:r>
            <a:r>
              <a:rPr lang="en-US" altLang="zh-CN"/>
              <a:t>4</a:t>
            </a:r>
            <a:r>
              <a:rPr lang="zh-CN" altLang="zh-CN"/>
              <a:t>整除，但不能被</a:t>
            </a:r>
            <a:r>
              <a:rPr lang="en-US" altLang="zh-CN"/>
              <a:t>100</a:t>
            </a:r>
            <a:r>
              <a:rPr lang="zh-CN" altLang="zh-CN"/>
              <a:t>整除的年份都是闰年，如</a:t>
            </a:r>
            <a:r>
              <a:rPr lang="en-US" altLang="zh-CN"/>
              <a:t>2008</a:t>
            </a:r>
            <a:r>
              <a:rPr lang="zh-CN" altLang="zh-CN"/>
              <a:t>、</a:t>
            </a:r>
            <a:r>
              <a:rPr lang="en-US" altLang="zh-CN"/>
              <a:t>2012</a:t>
            </a:r>
            <a:r>
              <a:rPr lang="zh-CN" altLang="zh-CN"/>
              <a:t>、</a:t>
            </a:r>
            <a:r>
              <a:rPr lang="en-US" altLang="zh-CN"/>
              <a:t>2048</a:t>
            </a:r>
            <a:r>
              <a:rPr lang="zh-CN" altLang="zh-CN"/>
              <a:t>年</a:t>
            </a:r>
          </a:p>
          <a:p>
            <a:pPr lvl="1">
              <a:buFont typeface="Wingdings" pitchFamily="2" charset="2"/>
              <a:buNone/>
            </a:pPr>
            <a:r>
              <a:rPr lang="en-US" altLang="zh-CN"/>
              <a:t> (2)</a:t>
            </a:r>
            <a:r>
              <a:rPr lang="zh-CN" altLang="zh-CN"/>
              <a:t>能被</a:t>
            </a:r>
            <a:r>
              <a:rPr lang="en-US" altLang="zh-CN"/>
              <a:t>400</a:t>
            </a:r>
            <a:r>
              <a:rPr lang="zh-CN" altLang="zh-CN"/>
              <a:t>整除的年份是闰年，如</a:t>
            </a:r>
            <a:r>
              <a:rPr lang="en-US" altLang="zh-CN"/>
              <a:t>2000</a:t>
            </a:r>
            <a:r>
              <a:rPr lang="zh-CN" altLang="zh-CN"/>
              <a:t>年</a:t>
            </a:r>
          </a:p>
          <a:p>
            <a:pPr lvl="1"/>
            <a:r>
              <a:rPr lang="zh-CN" altLang="zh-CN"/>
              <a:t>不符合这两个条件的年份不是闰年</a:t>
            </a:r>
            <a:endParaRPr lang="en-US" altLang="zh-CN"/>
          </a:p>
          <a:p>
            <a:pPr lvl="1"/>
            <a:r>
              <a:rPr lang="zh-CN" altLang="zh-CN"/>
              <a:t>例如</a:t>
            </a:r>
            <a:r>
              <a:rPr lang="en-US" altLang="zh-CN"/>
              <a:t>2009</a:t>
            </a:r>
            <a:r>
              <a:rPr lang="zh-CN" altLang="zh-CN"/>
              <a:t>、</a:t>
            </a:r>
            <a:r>
              <a:rPr lang="en-US" altLang="zh-CN"/>
              <a:t>2100</a:t>
            </a:r>
            <a:r>
              <a:rPr lang="zh-CN" altLang="zh-CN"/>
              <a:t>年</a:t>
            </a:r>
            <a:endParaRPr lang="zh-CN" altLang="en-US"/>
          </a:p>
        </p:txBody>
      </p:sp>
      <p:sp>
        <p:nvSpPr>
          <p:cNvPr id="19459" name="灯片编号占位符 1">
            <a:extLst>
              <a:ext uri="{FF2B5EF4-FFF2-40B4-BE49-F238E27FC236}">
                <a16:creationId xmlns:a16="http://schemas.microsoft.com/office/drawing/2014/main" id="{48E6DB38-C943-4722-A2C3-3A68E69C85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19989DE-A6B9-45DE-9592-720929801CF5}" type="slidenum">
              <a:rPr kumimoji="0" lang="en-US" altLang="zh-CN" sz="1400" b="0" smtClean="0"/>
              <a:pPr>
                <a:lnSpc>
                  <a:spcPct val="100000"/>
                </a:lnSpc>
                <a:spcBef>
                  <a:spcPct val="0"/>
                </a:spcBef>
                <a:buFontTx/>
                <a:buNone/>
              </a:pPr>
              <a:t>14</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FF273C4-60EB-4182-823D-98720A9427FF}"/>
              </a:ext>
            </a:extLst>
          </p:cNvPr>
          <p:cNvSpPr>
            <a:spLocks noGrp="1"/>
          </p:cNvSpPr>
          <p:nvPr>
            <p:ph idx="1"/>
          </p:nvPr>
        </p:nvSpPr>
        <p:spPr>
          <a:xfrm>
            <a:off x="539750" y="642938"/>
            <a:ext cx="8153400" cy="5786437"/>
          </a:xfrm>
        </p:spPr>
        <p:txBody>
          <a:bodyPr/>
          <a:lstStyle/>
          <a:p>
            <a:pPr>
              <a:lnSpc>
                <a:spcPct val="100000"/>
              </a:lnSpc>
            </a:pPr>
            <a:r>
              <a:rPr lang="zh-CN" altLang="zh-CN" sz="2800"/>
              <a:t>设</a:t>
            </a:r>
            <a:r>
              <a:rPr lang="en-US" altLang="zh-CN" sz="2800"/>
              <a:t>year</a:t>
            </a:r>
            <a:r>
              <a:rPr lang="zh-CN" altLang="zh-CN" sz="2800"/>
              <a:t>为被检测的年份。算法表示如下：</a:t>
            </a:r>
          </a:p>
          <a:p>
            <a:pPr lvl="1">
              <a:lnSpc>
                <a:spcPct val="100000"/>
              </a:lnSpc>
            </a:pPr>
            <a:r>
              <a:rPr lang="en-US" altLang="zh-CN"/>
              <a:t>S1</a:t>
            </a:r>
            <a:r>
              <a:rPr lang="zh-CN" altLang="zh-CN"/>
              <a:t>：</a:t>
            </a:r>
            <a:r>
              <a:rPr lang="en-US" altLang="zh-CN"/>
              <a:t>2000</a:t>
            </a:r>
            <a:r>
              <a:rPr lang="en-US" altLang="zh-CN">
                <a:sym typeface="Symbol" panose="05050102010706020507" pitchFamily="18" charset="2"/>
              </a:rPr>
              <a:t></a:t>
            </a:r>
            <a:r>
              <a:rPr lang="en-US" altLang="zh-CN"/>
              <a:t>year</a:t>
            </a:r>
            <a:endParaRPr lang="zh-CN" altLang="zh-CN"/>
          </a:p>
          <a:p>
            <a:pPr lvl="1">
              <a:lnSpc>
                <a:spcPct val="100000"/>
              </a:lnSpc>
            </a:pPr>
            <a:r>
              <a:rPr lang="en-US" altLang="zh-CN"/>
              <a:t>S2</a:t>
            </a:r>
            <a:r>
              <a:rPr lang="zh-CN" altLang="zh-CN"/>
              <a:t>：若</a:t>
            </a:r>
            <a:r>
              <a:rPr lang="en-US" altLang="zh-CN"/>
              <a:t>year</a:t>
            </a:r>
            <a:r>
              <a:rPr lang="zh-CN" altLang="zh-CN"/>
              <a:t>不能被</a:t>
            </a:r>
            <a:r>
              <a:rPr lang="en-US" altLang="zh-CN"/>
              <a:t>4</a:t>
            </a:r>
            <a:r>
              <a:rPr lang="zh-CN" altLang="zh-CN"/>
              <a:t>整除，则输出</a:t>
            </a:r>
            <a:r>
              <a:rPr lang="en-US" altLang="zh-CN"/>
              <a:t>year </a:t>
            </a:r>
            <a:r>
              <a:rPr lang="zh-CN" altLang="zh-CN"/>
              <a:t>的值和“不是闰年”。然后转到</a:t>
            </a:r>
            <a:r>
              <a:rPr lang="en-US" altLang="zh-CN"/>
              <a:t>S6</a:t>
            </a:r>
            <a:endParaRPr lang="zh-CN" altLang="zh-CN"/>
          </a:p>
          <a:p>
            <a:pPr lvl="1">
              <a:lnSpc>
                <a:spcPct val="100000"/>
              </a:lnSpc>
            </a:pPr>
            <a:r>
              <a:rPr lang="en-US" altLang="zh-CN"/>
              <a:t>S3</a:t>
            </a:r>
            <a:r>
              <a:rPr lang="zh-CN" altLang="zh-CN"/>
              <a:t>：若</a:t>
            </a:r>
            <a:r>
              <a:rPr lang="en-US" altLang="zh-CN"/>
              <a:t>year</a:t>
            </a:r>
            <a:r>
              <a:rPr lang="zh-CN" altLang="zh-CN"/>
              <a:t>能被</a:t>
            </a:r>
            <a:r>
              <a:rPr lang="en-US" altLang="zh-CN"/>
              <a:t>4</a:t>
            </a:r>
            <a:r>
              <a:rPr lang="zh-CN" altLang="zh-CN"/>
              <a:t>整除，不能被</a:t>
            </a:r>
            <a:r>
              <a:rPr lang="en-US" altLang="zh-CN"/>
              <a:t>100</a:t>
            </a:r>
            <a:r>
              <a:rPr lang="zh-CN" altLang="zh-CN"/>
              <a:t>整除，则输出</a:t>
            </a:r>
            <a:r>
              <a:rPr lang="en-US" altLang="zh-CN"/>
              <a:t>year</a:t>
            </a:r>
            <a:r>
              <a:rPr lang="zh-CN" altLang="zh-CN"/>
              <a:t>的值和“是闰年”。然后转到</a:t>
            </a:r>
            <a:r>
              <a:rPr lang="en-US" altLang="zh-CN"/>
              <a:t>S6</a:t>
            </a:r>
            <a:endParaRPr lang="zh-CN" altLang="zh-CN"/>
          </a:p>
          <a:p>
            <a:pPr lvl="1">
              <a:lnSpc>
                <a:spcPct val="100000"/>
              </a:lnSpc>
            </a:pPr>
            <a:r>
              <a:rPr lang="en-US" altLang="zh-CN"/>
              <a:t>S4</a:t>
            </a:r>
            <a:r>
              <a:rPr lang="zh-CN" altLang="zh-CN"/>
              <a:t>：若</a:t>
            </a:r>
            <a:r>
              <a:rPr lang="en-US" altLang="zh-CN"/>
              <a:t>year</a:t>
            </a:r>
            <a:r>
              <a:rPr lang="zh-CN" altLang="zh-CN"/>
              <a:t>能被</a:t>
            </a:r>
            <a:r>
              <a:rPr lang="en-US" altLang="zh-CN"/>
              <a:t>400</a:t>
            </a:r>
            <a:r>
              <a:rPr lang="zh-CN" altLang="zh-CN"/>
              <a:t>整除，</a:t>
            </a:r>
            <a:r>
              <a:rPr lang="zh-CN" altLang="en-US"/>
              <a:t>则</a:t>
            </a:r>
            <a:r>
              <a:rPr lang="zh-CN" altLang="zh-CN"/>
              <a:t>输出</a:t>
            </a:r>
            <a:r>
              <a:rPr lang="en-US" altLang="zh-CN"/>
              <a:t>year</a:t>
            </a:r>
            <a:r>
              <a:rPr lang="zh-CN" altLang="zh-CN"/>
              <a:t>的值和“是闰年” ，然后转到</a:t>
            </a:r>
            <a:r>
              <a:rPr lang="en-US" altLang="zh-CN"/>
              <a:t>S6</a:t>
            </a:r>
            <a:endParaRPr lang="zh-CN" altLang="zh-CN"/>
          </a:p>
          <a:p>
            <a:pPr lvl="1">
              <a:lnSpc>
                <a:spcPct val="100000"/>
              </a:lnSpc>
            </a:pPr>
            <a:r>
              <a:rPr lang="en-US" altLang="zh-CN"/>
              <a:t>S5: </a:t>
            </a:r>
            <a:r>
              <a:rPr lang="zh-CN" altLang="en-US"/>
              <a:t>其他情况</a:t>
            </a:r>
            <a:r>
              <a:rPr lang="zh-CN" altLang="zh-CN"/>
              <a:t>输出</a:t>
            </a:r>
            <a:r>
              <a:rPr lang="en-US" altLang="zh-CN"/>
              <a:t>year</a:t>
            </a:r>
            <a:r>
              <a:rPr lang="zh-CN" altLang="zh-CN"/>
              <a:t>的值和“不是闰年”</a:t>
            </a:r>
          </a:p>
          <a:p>
            <a:pPr lvl="1">
              <a:lnSpc>
                <a:spcPct val="100000"/>
              </a:lnSpc>
            </a:pPr>
            <a:r>
              <a:rPr lang="en-US" altLang="zh-CN"/>
              <a:t>S6</a:t>
            </a:r>
            <a:r>
              <a:rPr lang="zh-CN" altLang="zh-CN"/>
              <a:t>：</a:t>
            </a:r>
            <a:r>
              <a:rPr lang="en-US" altLang="zh-CN"/>
              <a:t>year+1</a:t>
            </a:r>
            <a:r>
              <a:rPr lang="en-US" altLang="zh-CN">
                <a:sym typeface="Symbol" panose="05050102010706020507" pitchFamily="18" charset="2"/>
              </a:rPr>
              <a:t></a:t>
            </a:r>
            <a:r>
              <a:rPr lang="en-US" altLang="zh-CN"/>
              <a:t>year</a:t>
            </a:r>
            <a:endParaRPr lang="zh-CN" altLang="zh-CN"/>
          </a:p>
          <a:p>
            <a:pPr lvl="1">
              <a:lnSpc>
                <a:spcPct val="100000"/>
              </a:lnSpc>
            </a:pPr>
            <a:r>
              <a:rPr lang="en-US" altLang="zh-CN"/>
              <a:t>S7</a:t>
            </a:r>
            <a:r>
              <a:rPr lang="zh-CN" altLang="zh-CN"/>
              <a:t>：当</a:t>
            </a:r>
            <a:r>
              <a:rPr lang="en-US" altLang="zh-CN"/>
              <a:t>year</a:t>
            </a:r>
            <a:r>
              <a:rPr lang="zh-CN" altLang="zh-CN"/>
              <a:t>≤</a:t>
            </a:r>
            <a:r>
              <a:rPr lang="en-US" altLang="zh-CN"/>
              <a:t>2500</a:t>
            </a:r>
            <a:r>
              <a:rPr lang="zh-CN" altLang="zh-CN"/>
              <a:t>时，转</a:t>
            </a:r>
            <a:r>
              <a:rPr lang="en-US" altLang="zh-CN"/>
              <a:t>S2</a:t>
            </a:r>
            <a:r>
              <a:rPr lang="zh-CN" altLang="zh-CN"/>
              <a:t>，否则停止</a:t>
            </a:r>
            <a:endParaRPr lang="zh-CN" altLang="en-US"/>
          </a:p>
        </p:txBody>
      </p:sp>
      <p:sp>
        <p:nvSpPr>
          <p:cNvPr id="20483" name="灯片编号占位符 1">
            <a:extLst>
              <a:ext uri="{FF2B5EF4-FFF2-40B4-BE49-F238E27FC236}">
                <a16:creationId xmlns:a16="http://schemas.microsoft.com/office/drawing/2014/main" id="{A8211F43-C0DA-4AE0-9E90-F424E83DE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390B1B8-B763-4F04-A732-5141F76CA3F4}" type="slidenum">
              <a:rPr kumimoji="0" lang="en-US" altLang="zh-CN" sz="1400" b="0" smtClean="0"/>
              <a:pPr>
                <a:lnSpc>
                  <a:spcPct val="100000"/>
                </a:lnSpc>
                <a:spcBef>
                  <a:spcPct val="0"/>
                </a:spcBef>
                <a:buFontTx/>
                <a:buNone/>
              </a:pPr>
              <a:t>15</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椭圆 3">
            <a:extLst>
              <a:ext uri="{FF2B5EF4-FFF2-40B4-BE49-F238E27FC236}">
                <a16:creationId xmlns:a16="http://schemas.microsoft.com/office/drawing/2014/main" id="{55751446-BF82-418E-8258-5D6C0F383AAE}"/>
              </a:ext>
            </a:extLst>
          </p:cNvPr>
          <p:cNvSpPr>
            <a:spLocks noChangeArrowheads="1"/>
          </p:cNvSpPr>
          <p:nvPr/>
        </p:nvSpPr>
        <p:spPr bwMode="auto">
          <a:xfrm rot="-3158859">
            <a:off x="549275" y="1243013"/>
            <a:ext cx="7358063" cy="4554537"/>
          </a:xfrm>
          <a:prstGeom prst="ellipse">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 name="任意多边形 4">
            <a:extLst>
              <a:ext uri="{FF2B5EF4-FFF2-40B4-BE49-F238E27FC236}">
                <a16:creationId xmlns:a16="http://schemas.microsoft.com/office/drawing/2014/main" id="{3BE6A65B-2F5D-496D-93DD-49C13BED966E}"/>
              </a:ext>
            </a:extLst>
          </p:cNvPr>
          <p:cNvSpPr>
            <a:spLocks/>
          </p:cNvSpPr>
          <p:nvPr/>
        </p:nvSpPr>
        <p:spPr bwMode="auto">
          <a:xfrm>
            <a:off x="3532188" y="1014413"/>
            <a:ext cx="3468687" cy="1763712"/>
          </a:xfrm>
          <a:custGeom>
            <a:avLst/>
            <a:gdLst>
              <a:gd name="T0" fmla="*/ 0 w 3281819"/>
              <a:gd name="T1" fmla="*/ 0 h 1764082"/>
              <a:gd name="T2" fmla="*/ 1438287 w 3281819"/>
              <a:gd name="T3" fmla="*/ 1475282 h 1764082"/>
              <a:gd name="T4" fmla="*/ 5709560 w 3281819"/>
              <a:gd name="T5" fmla="*/ 1712829 h 1764082"/>
              <a:gd name="T6" fmla="*/ 0 60000 65536"/>
              <a:gd name="T7" fmla="*/ 0 60000 65536"/>
              <a:gd name="T8" fmla="*/ 0 60000 65536"/>
              <a:gd name="T9" fmla="*/ 0 w 3281819"/>
              <a:gd name="T10" fmla="*/ 0 h 1764082"/>
              <a:gd name="T11" fmla="*/ 3281819 w 3281819"/>
              <a:gd name="T12" fmla="*/ 1764082 h 1764082"/>
            </a:gdLst>
            <a:ahLst/>
            <a:cxnLst>
              <a:cxn ang="T6">
                <a:pos x="T0" y="T1"/>
              </a:cxn>
              <a:cxn ang="T7">
                <a:pos x="T2" y="T3"/>
              </a:cxn>
              <a:cxn ang="T8">
                <a:pos x="T4" y="T5"/>
              </a:cxn>
            </a:cxnLst>
            <a:rect l="T9" t="T10" r="T11" b="T12"/>
            <a:pathLst>
              <a:path w="3281819" h="1764082">
                <a:moveTo>
                  <a:pt x="0" y="0"/>
                </a:moveTo>
                <a:cubicBezTo>
                  <a:pt x="139874" y="596030"/>
                  <a:pt x="279748" y="1192060"/>
                  <a:pt x="826718" y="1478071"/>
                </a:cubicBezTo>
                <a:cubicBezTo>
                  <a:pt x="1373688" y="1764082"/>
                  <a:pt x="2327753" y="1740074"/>
                  <a:pt x="3281819" y="1716066"/>
                </a:cubicBezTo>
              </a:path>
            </a:pathLst>
          </a:custGeom>
          <a:noFill/>
          <a:ln w="38100" cap="flat" cmpd="sng" algn="ctr">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 name="TextBox 5">
            <a:extLst>
              <a:ext uri="{FF2B5EF4-FFF2-40B4-BE49-F238E27FC236}">
                <a16:creationId xmlns:a16="http://schemas.microsoft.com/office/drawing/2014/main" id="{17DFC4F3-F78A-4003-99FA-D5034B2137E2}"/>
              </a:ext>
            </a:extLst>
          </p:cNvPr>
          <p:cNvSpPr txBox="1">
            <a:spLocks noChangeArrowheads="1"/>
          </p:cNvSpPr>
          <p:nvPr/>
        </p:nvSpPr>
        <p:spPr bwMode="auto">
          <a:xfrm>
            <a:off x="4357688" y="642938"/>
            <a:ext cx="17859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B050"/>
                </a:solidFill>
                <a:latin typeface="Arial" panose="020B0604020202020204" pitchFamily="34" charset="0"/>
              </a:rPr>
              <a:t>year</a:t>
            </a:r>
            <a:r>
              <a:rPr lang="zh-CN" altLang="en-US" sz="2800">
                <a:solidFill>
                  <a:srgbClr val="00B050"/>
                </a:solidFill>
                <a:latin typeface="Arial" panose="020B0604020202020204" pitchFamily="34" charset="0"/>
              </a:rPr>
              <a:t>不能被</a:t>
            </a:r>
            <a:r>
              <a:rPr lang="en-US" altLang="zh-CN" sz="2800">
                <a:solidFill>
                  <a:srgbClr val="00B050"/>
                </a:solidFill>
                <a:latin typeface="Arial" panose="020B0604020202020204" pitchFamily="34" charset="0"/>
              </a:rPr>
              <a:t>4</a:t>
            </a:r>
            <a:r>
              <a:rPr lang="zh-CN" altLang="en-US" sz="2800">
                <a:solidFill>
                  <a:srgbClr val="00B050"/>
                </a:solidFill>
                <a:latin typeface="Arial" panose="020B0604020202020204" pitchFamily="34" charset="0"/>
              </a:rPr>
              <a:t>整除</a:t>
            </a:r>
          </a:p>
        </p:txBody>
      </p:sp>
      <p:sp>
        <p:nvSpPr>
          <p:cNvPr id="7" name="TextBox 6">
            <a:extLst>
              <a:ext uri="{FF2B5EF4-FFF2-40B4-BE49-F238E27FC236}">
                <a16:creationId xmlns:a16="http://schemas.microsoft.com/office/drawing/2014/main" id="{E06810F5-6347-4D40-A510-B48AB2BBB07C}"/>
              </a:ext>
            </a:extLst>
          </p:cNvPr>
          <p:cNvSpPr txBox="1">
            <a:spLocks noChangeArrowheads="1"/>
          </p:cNvSpPr>
          <p:nvPr/>
        </p:nvSpPr>
        <p:spPr bwMode="auto">
          <a:xfrm>
            <a:off x="4643438" y="17859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非闰年</a:t>
            </a:r>
          </a:p>
        </p:txBody>
      </p:sp>
      <p:sp>
        <p:nvSpPr>
          <p:cNvPr id="8" name="TextBox 7">
            <a:extLst>
              <a:ext uri="{FF2B5EF4-FFF2-40B4-BE49-F238E27FC236}">
                <a16:creationId xmlns:a16="http://schemas.microsoft.com/office/drawing/2014/main" id="{04498AAF-D14A-4D41-93A2-88B965F99E18}"/>
              </a:ext>
            </a:extLst>
          </p:cNvPr>
          <p:cNvSpPr txBox="1">
            <a:spLocks noChangeArrowheads="1"/>
          </p:cNvSpPr>
          <p:nvPr/>
        </p:nvSpPr>
        <p:spPr bwMode="auto">
          <a:xfrm>
            <a:off x="4357688" y="2928938"/>
            <a:ext cx="2143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B050"/>
                </a:solidFill>
                <a:latin typeface="Arial" panose="020B0604020202020204" pitchFamily="34" charset="0"/>
              </a:rPr>
              <a:t>year</a:t>
            </a:r>
            <a:r>
              <a:rPr lang="zh-CN" altLang="en-US" sz="2800">
                <a:solidFill>
                  <a:srgbClr val="00B050"/>
                </a:solidFill>
                <a:latin typeface="Arial" panose="020B0604020202020204" pitchFamily="34" charset="0"/>
              </a:rPr>
              <a:t>被</a:t>
            </a:r>
            <a:r>
              <a:rPr lang="en-US" altLang="zh-CN" sz="2800">
                <a:solidFill>
                  <a:srgbClr val="00B050"/>
                </a:solidFill>
                <a:latin typeface="Arial" panose="020B0604020202020204" pitchFamily="34" charset="0"/>
              </a:rPr>
              <a:t>4</a:t>
            </a:r>
            <a:r>
              <a:rPr lang="zh-CN" altLang="en-US" sz="2800">
                <a:solidFill>
                  <a:srgbClr val="00B050"/>
                </a:solidFill>
                <a:latin typeface="Arial" panose="020B0604020202020204" pitchFamily="34" charset="0"/>
              </a:rPr>
              <a:t>整除，但不能被</a:t>
            </a:r>
            <a:r>
              <a:rPr lang="en-US" altLang="zh-CN" sz="2800">
                <a:solidFill>
                  <a:srgbClr val="00B050"/>
                </a:solidFill>
                <a:latin typeface="Arial" panose="020B0604020202020204" pitchFamily="34" charset="0"/>
              </a:rPr>
              <a:t>100</a:t>
            </a:r>
            <a:r>
              <a:rPr lang="zh-CN" altLang="en-US" sz="2800">
                <a:solidFill>
                  <a:srgbClr val="00B050"/>
                </a:solidFill>
                <a:latin typeface="Arial" panose="020B0604020202020204" pitchFamily="34" charset="0"/>
              </a:rPr>
              <a:t>整除</a:t>
            </a:r>
          </a:p>
        </p:txBody>
      </p:sp>
      <p:sp>
        <p:nvSpPr>
          <p:cNvPr id="9" name="任意多边形 8">
            <a:extLst>
              <a:ext uri="{FF2B5EF4-FFF2-40B4-BE49-F238E27FC236}">
                <a16:creationId xmlns:a16="http://schemas.microsoft.com/office/drawing/2014/main" id="{7D1B32FD-51CB-476C-B8F2-D5081CB2A711}"/>
              </a:ext>
            </a:extLst>
          </p:cNvPr>
          <p:cNvSpPr>
            <a:spLocks/>
          </p:cNvSpPr>
          <p:nvPr/>
        </p:nvSpPr>
        <p:spPr bwMode="auto">
          <a:xfrm>
            <a:off x="3776663" y="2500313"/>
            <a:ext cx="1108075" cy="3500437"/>
          </a:xfrm>
          <a:custGeom>
            <a:avLst/>
            <a:gdLst>
              <a:gd name="T0" fmla="*/ 617632 w 1108554"/>
              <a:gd name="T1" fmla="*/ 0 h 3457183"/>
              <a:gd name="T2" fmla="*/ 81104 w 1108554"/>
              <a:gd name="T3" fmla="*/ 1460674 h 3457183"/>
              <a:gd name="T4" fmla="*/ 1104250 w 1108554"/>
              <a:gd name="T5" fmla="*/ 3914038 h 3457183"/>
              <a:gd name="T6" fmla="*/ 0 60000 65536"/>
              <a:gd name="T7" fmla="*/ 0 60000 65536"/>
              <a:gd name="T8" fmla="*/ 0 60000 65536"/>
              <a:gd name="T9" fmla="*/ 0 w 1108554"/>
              <a:gd name="T10" fmla="*/ 0 h 3457183"/>
              <a:gd name="T11" fmla="*/ 1108554 w 1108554"/>
              <a:gd name="T12" fmla="*/ 3457183 h 3457183"/>
            </a:gdLst>
            <a:ahLst/>
            <a:cxnLst>
              <a:cxn ang="T6">
                <a:pos x="T0" y="T1"/>
              </a:cxn>
              <a:cxn ang="T7">
                <a:pos x="T2" y="T3"/>
              </a:cxn>
              <a:cxn ang="T8">
                <a:pos x="T4" y="T5"/>
              </a:cxn>
            </a:cxnLst>
            <a:rect l="T9" t="T10" r="T11" b="T12"/>
            <a:pathLst>
              <a:path w="1108554" h="3457183">
                <a:moveTo>
                  <a:pt x="620039" y="0"/>
                </a:moveTo>
                <a:cubicBezTo>
                  <a:pt x="310019" y="356991"/>
                  <a:pt x="0" y="713983"/>
                  <a:pt x="81419" y="1290180"/>
                </a:cubicBezTo>
                <a:cubicBezTo>
                  <a:pt x="162838" y="1866377"/>
                  <a:pt x="635696" y="2661780"/>
                  <a:pt x="1108554" y="3457183"/>
                </a:cubicBezTo>
              </a:path>
            </a:pathLst>
          </a:custGeom>
          <a:noFill/>
          <a:ln w="38100" cap="flat" cmpd="sng" algn="ctr">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0" name="TextBox 9">
            <a:extLst>
              <a:ext uri="{FF2B5EF4-FFF2-40B4-BE49-F238E27FC236}">
                <a16:creationId xmlns:a16="http://schemas.microsoft.com/office/drawing/2014/main" id="{70373EA1-891B-49F7-803B-ED61F4DA06AB}"/>
              </a:ext>
            </a:extLst>
          </p:cNvPr>
          <p:cNvSpPr txBox="1">
            <a:spLocks noChangeArrowheads="1"/>
          </p:cNvSpPr>
          <p:nvPr/>
        </p:nvSpPr>
        <p:spPr bwMode="auto">
          <a:xfrm>
            <a:off x="4286250" y="4357688"/>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闰年</a:t>
            </a:r>
          </a:p>
        </p:txBody>
      </p:sp>
      <p:sp>
        <p:nvSpPr>
          <p:cNvPr id="11" name="任意多边形 10">
            <a:extLst>
              <a:ext uri="{FF2B5EF4-FFF2-40B4-BE49-F238E27FC236}">
                <a16:creationId xmlns:a16="http://schemas.microsoft.com/office/drawing/2014/main" id="{17512F7C-00B5-4F97-AA02-D1BE7C0335A3}"/>
              </a:ext>
            </a:extLst>
          </p:cNvPr>
          <p:cNvSpPr>
            <a:spLocks/>
          </p:cNvSpPr>
          <p:nvPr/>
        </p:nvSpPr>
        <p:spPr bwMode="auto">
          <a:xfrm>
            <a:off x="1327150" y="4710113"/>
            <a:ext cx="2806700" cy="623887"/>
          </a:xfrm>
          <a:custGeom>
            <a:avLst/>
            <a:gdLst>
              <a:gd name="T0" fmla="*/ 2813670 w 2805830"/>
              <a:gd name="T1" fmla="*/ 0 h 624214"/>
              <a:gd name="T2" fmla="*/ 2286106 w 2805830"/>
              <a:gd name="T3" fmla="*/ 261809 h 624214"/>
              <a:gd name="T4" fmla="*/ 1457080 w 2805830"/>
              <a:gd name="T5" fmla="*/ 187009 h 624214"/>
              <a:gd name="T6" fmla="*/ 715979 w 2805830"/>
              <a:gd name="T7" fmla="*/ 573486 h 624214"/>
              <a:gd name="T8" fmla="*/ 0 w 2805830"/>
              <a:gd name="T9" fmla="*/ 473750 h 624214"/>
              <a:gd name="T10" fmla="*/ 0 60000 65536"/>
              <a:gd name="T11" fmla="*/ 0 60000 65536"/>
              <a:gd name="T12" fmla="*/ 0 60000 65536"/>
              <a:gd name="T13" fmla="*/ 0 60000 65536"/>
              <a:gd name="T14" fmla="*/ 0 60000 65536"/>
              <a:gd name="T15" fmla="*/ 0 w 2805830"/>
              <a:gd name="T16" fmla="*/ 0 h 624214"/>
              <a:gd name="T17" fmla="*/ 2805830 w 2805830"/>
              <a:gd name="T18" fmla="*/ 624214 h 624214"/>
            </a:gdLst>
            <a:ahLst/>
            <a:cxnLst>
              <a:cxn ang="T10">
                <a:pos x="T0" y="T1"/>
              </a:cxn>
              <a:cxn ang="T11">
                <a:pos x="T2" y="T3"/>
              </a:cxn>
              <a:cxn ang="T12">
                <a:pos x="T4" y="T5"/>
              </a:cxn>
              <a:cxn ang="T13">
                <a:pos x="T6" y="T7"/>
              </a:cxn>
              <a:cxn ang="T14">
                <a:pos x="T8" y="T9"/>
              </a:cxn>
            </a:cxnLst>
            <a:rect l="T15" t="T16" r="T17" b="T18"/>
            <a:pathLst>
              <a:path w="2805830" h="624214">
                <a:moveTo>
                  <a:pt x="2805830" y="0"/>
                </a:moveTo>
                <a:cubicBezTo>
                  <a:pt x="2655517" y="115866"/>
                  <a:pt x="2505205" y="231732"/>
                  <a:pt x="2279737" y="263047"/>
                </a:cubicBezTo>
                <a:cubicBezTo>
                  <a:pt x="2054269" y="294362"/>
                  <a:pt x="1713978" y="135699"/>
                  <a:pt x="1453019" y="187891"/>
                </a:cubicBezTo>
                <a:cubicBezTo>
                  <a:pt x="1192060" y="240083"/>
                  <a:pt x="956153" y="528182"/>
                  <a:pt x="713983" y="576198"/>
                </a:cubicBezTo>
                <a:cubicBezTo>
                  <a:pt x="471813" y="624214"/>
                  <a:pt x="0" y="475989"/>
                  <a:pt x="0" y="475989"/>
                </a:cubicBezTo>
              </a:path>
            </a:pathLst>
          </a:custGeom>
          <a:solidFill>
            <a:schemeClr val="accent1"/>
          </a:solidFill>
          <a:ln w="38100" cap="flat" cmpd="sng" algn="ctr">
            <a:solidFill>
              <a:schemeClr val="tx1"/>
            </a:solidFill>
            <a:prstDash val="solid"/>
            <a:miter lim="800000"/>
            <a:headEnd type="none" w="med" len="med"/>
            <a:tailEnd type="none" w="med" len="med"/>
          </a:ln>
        </p:spPr>
        <p:txBody>
          <a:bodyPr wrap="none"/>
          <a:lstStyle/>
          <a:p>
            <a:endParaRPr lang="zh-CN" altLang="en-US"/>
          </a:p>
        </p:txBody>
      </p:sp>
      <p:sp>
        <p:nvSpPr>
          <p:cNvPr id="12" name="TextBox 11">
            <a:extLst>
              <a:ext uri="{FF2B5EF4-FFF2-40B4-BE49-F238E27FC236}">
                <a16:creationId xmlns:a16="http://schemas.microsoft.com/office/drawing/2014/main" id="{357BFC2A-9398-4C85-9F29-6895CCB74B44}"/>
              </a:ext>
            </a:extLst>
          </p:cNvPr>
          <p:cNvSpPr txBox="1">
            <a:spLocks noChangeArrowheads="1"/>
          </p:cNvSpPr>
          <p:nvPr/>
        </p:nvSpPr>
        <p:spPr bwMode="auto">
          <a:xfrm>
            <a:off x="1785938" y="2973388"/>
            <a:ext cx="21431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B050"/>
                </a:solidFill>
                <a:latin typeface="Arial" panose="020B0604020202020204" pitchFamily="34" charset="0"/>
              </a:rPr>
              <a:t>year</a:t>
            </a:r>
            <a:r>
              <a:rPr lang="zh-CN" altLang="en-US" sz="2800">
                <a:solidFill>
                  <a:srgbClr val="00B050"/>
                </a:solidFill>
                <a:latin typeface="Arial" panose="020B0604020202020204" pitchFamily="34" charset="0"/>
              </a:rPr>
              <a:t>被</a:t>
            </a:r>
            <a:r>
              <a:rPr lang="en-US" altLang="zh-CN" sz="2800">
                <a:solidFill>
                  <a:srgbClr val="00B050"/>
                </a:solidFill>
                <a:latin typeface="Arial" panose="020B0604020202020204" pitchFamily="34" charset="0"/>
              </a:rPr>
              <a:t>100</a:t>
            </a:r>
            <a:r>
              <a:rPr lang="zh-CN" altLang="en-US" sz="2800">
                <a:solidFill>
                  <a:srgbClr val="00B050"/>
                </a:solidFill>
                <a:latin typeface="Arial" panose="020B0604020202020204" pitchFamily="34" charset="0"/>
              </a:rPr>
              <a:t>整除，又能被</a:t>
            </a:r>
            <a:r>
              <a:rPr lang="en-US" altLang="zh-CN" sz="2800">
                <a:solidFill>
                  <a:srgbClr val="00B050"/>
                </a:solidFill>
                <a:latin typeface="Arial" panose="020B0604020202020204" pitchFamily="34" charset="0"/>
              </a:rPr>
              <a:t>400</a:t>
            </a:r>
            <a:r>
              <a:rPr lang="zh-CN" altLang="en-US" sz="2800">
                <a:solidFill>
                  <a:srgbClr val="00B050"/>
                </a:solidFill>
                <a:latin typeface="Arial" panose="020B0604020202020204" pitchFamily="34" charset="0"/>
              </a:rPr>
              <a:t>整除</a:t>
            </a:r>
          </a:p>
        </p:txBody>
      </p:sp>
      <p:sp>
        <p:nvSpPr>
          <p:cNvPr id="13" name="TextBox 12">
            <a:extLst>
              <a:ext uri="{FF2B5EF4-FFF2-40B4-BE49-F238E27FC236}">
                <a16:creationId xmlns:a16="http://schemas.microsoft.com/office/drawing/2014/main" id="{43ACD996-232D-4F99-9974-1F03DBA0466E}"/>
              </a:ext>
            </a:extLst>
          </p:cNvPr>
          <p:cNvSpPr txBox="1">
            <a:spLocks noChangeArrowheads="1"/>
          </p:cNvSpPr>
          <p:nvPr/>
        </p:nvSpPr>
        <p:spPr bwMode="auto">
          <a:xfrm>
            <a:off x="2214563" y="2357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闰年</a:t>
            </a:r>
          </a:p>
        </p:txBody>
      </p:sp>
      <p:sp>
        <p:nvSpPr>
          <p:cNvPr id="14" name="TextBox 13">
            <a:extLst>
              <a:ext uri="{FF2B5EF4-FFF2-40B4-BE49-F238E27FC236}">
                <a16:creationId xmlns:a16="http://schemas.microsoft.com/office/drawing/2014/main" id="{56FEBBDE-CA73-422C-AD5F-923658E68CA8}"/>
              </a:ext>
            </a:extLst>
          </p:cNvPr>
          <p:cNvSpPr txBox="1">
            <a:spLocks noChangeArrowheads="1"/>
          </p:cNvSpPr>
          <p:nvPr/>
        </p:nvSpPr>
        <p:spPr bwMode="auto">
          <a:xfrm>
            <a:off x="2714625" y="51435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B050"/>
                </a:solidFill>
                <a:latin typeface="Arial" panose="020B0604020202020204" pitchFamily="34" charset="0"/>
              </a:rPr>
              <a:t>其他</a:t>
            </a:r>
          </a:p>
        </p:txBody>
      </p:sp>
      <p:sp>
        <p:nvSpPr>
          <p:cNvPr id="15" name="TextBox 14">
            <a:extLst>
              <a:ext uri="{FF2B5EF4-FFF2-40B4-BE49-F238E27FC236}">
                <a16:creationId xmlns:a16="http://schemas.microsoft.com/office/drawing/2014/main" id="{024164CA-2729-49B6-999C-F4B5DE95BC74}"/>
              </a:ext>
            </a:extLst>
          </p:cNvPr>
          <p:cNvSpPr txBox="1">
            <a:spLocks noChangeArrowheads="1"/>
          </p:cNvSpPr>
          <p:nvPr/>
        </p:nvSpPr>
        <p:spPr bwMode="auto">
          <a:xfrm>
            <a:off x="2357438" y="5786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非闰年</a:t>
            </a:r>
          </a:p>
        </p:txBody>
      </p:sp>
      <p:sp>
        <p:nvSpPr>
          <p:cNvPr id="16" name="圆角矩形标注 15">
            <a:extLst>
              <a:ext uri="{FF2B5EF4-FFF2-40B4-BE49-F238E27FC236}">
                <a16:creationId xmlns:a16="http://schemas.microsoft.com/office/drawing/2014/main" id="{C9288A61-9226-48F5-B4B4-26CEA9A7D988}"/>
              </a:ext>
            </a:extLst>
          </p:cNvPr>
          <p:cNvSpPr>
            <a:spLocks noChangeArrowheads="1"/>
          </p:cNvSpPr>
          <p:nvPr/>
        </p:nvSpPr>
        <p:spPr bwMode="auto">
          <a:xfrm>
            <a:off x="6715125" y="4643438"/>
            <a:ext cx="2428875" cy="1071562"/>
          </a:xfrm>
          <a:prstGeom prst="wedgeRoundRectCallout">
            <a:avLst>
              <a:gd name="adj1" fmla="val -74296"/>
              <a:gd name="adj2" fmla="val -39977"/>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逐渐缩小判断的范围</a:t>
            </a:r>
          </a:p>
        </p:txBody>
      </p:sp>
      <p:sp>
        <p:nvSpPr>
          <p:cNvPr id="21519" name="灯片编号占位符 1">
            <a:extLst>
              <a:ext uri="{FF2B5EF4-FFF2-40B4-BE49-F238E27FC236}">
                <a16:creationId xmlns:a16="http://schemas.microsoft.com/office/drawing/2014/main" id="{D890FD75-C32B-49FD-A022-95FB8DA9D9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B69B9D1-BFA7-4D1C-BA0C-CAC22DD80CB5}" type="slidenum">
              <a:rPr kumimoji="0" lang="en-US" altLang="zh-CN" sz="1400" b="0" smtClean="0"/>
              <a:pPr>
                <a:lnSpc>
                  <a:spcPct val="100000"/>
                </a:lnSpc>
                <a:spcBef>
                  <a:spcPct val="0"/>
                </a:spcBef>
                <a:buFontTx/>
                <a:buNone/>
              </a:pPr>
              <a:t>16</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ox(in)">
                                      <p:cBhvr>
                                        <p:cTn id="21" dur="500"/>
                                        <p:tgtEl>
                                          <p:spTgt spid="9"/>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ox(in)">
                                      <p:cBhvr>
                                        <p:cTn id="35" dur="500"/>
                                        <p:tgtEl>
                                          <p:spTgt spid="11"/>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linds(horizontal)">
                                      <p:cBhvr>
                                        <p:cTn id="44" dur="5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2" grpId="0"/>
      <p:bldP spid="13" grpId="0"/>
      <p:bldP spid="14" grpId="0"/>
      <p:bldP spid="15"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0463D0-423F-4A6D-A0A5-1A6554E42E1F}"/>
              </a:ext>
            </a:extLst>
          </p:cNvPr>
          <p:cNvSpPr>
            <a:spLocks noGrp="1"/>
          </p:cNvSpPr>
          <p:nvPr>
            <p:ph idx="1"/>
          </p:nvPr>
        </p:nvSpPr>
        <p:spPr>
          <a:xfrm>
            <a:off x="539750" y="985838"/>
            <a:ext cx="8153400" cy="5086350"/>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r>
              <a:rPr lang="zh-CN" altLang="en-US"/>
              <a:t>规律：</a:t>
            </a:r>
            <a:endParaRPr lang="en-US" altLang="zh-CN"/>
          </a:p>
          <a:p>
            <a:pPr lvl="1">
              <a:buFont typeface="Wingdings" pitchFamily="2" charset="2"/>
              <a:buNone/>
            </a:pPr>
            <a:r>
              <a:rPr lang="zh-CN" altLang="en-US"/>
              <a:t>①</a:t>
            </a:r>
            <a:r>
              <a:rPr lang="zh-CN" altLang="zh-CN"/>
              <a:t>第</a:t>
            </a:r>
            <a:r>
              <a:rPr lang="en-US" altLang="zh-CN"/>
              <a:t>1</a:t>
            </a:r>
            <a:r>
              <a:rPr lang="zh-CN" altLang="zh-CN"/>
              <a:t>项的分子分母都是</a:t>
            </a:r>
            <a:r>
              <a:rPr lang="en-US" altLang="zh-CN"/>
              <a:t>1</a:t>
            </a:r>
            <a:endParaRPr lang="zh-CN" altLang="zh-CN"/>
          </a:p>
          <a:p>
            <a:pPr lvl="1">
              <a:buFont typeface="Wingdings" pitchFamily="2" charset="2"/>
              <a:buNone/>
            </a:pPr>
            <a:r>
              <a:rPr lang="zh-CN" altLang="zh-CN"/>
              <a:t>② 第</a:t>
            </a:r>
            <a:r>
              <a:rPr lang="en-US" altLang="zh-CN"/>
              <a:t>2</a:t>
            </a:r>
            <a:r>
              <a:rPr lang="zh-CN" altLang="zh-CN"/>
              <a:t>项的分母是</a:t>
            </a:r>
            <a:r>
              <a:rPr lang="en-US" altLang="zh-CN"/>
              <a:t>2</a:t>
            </a:r>
            <a:r>
              <a:rPr lang="zh-CN" altLang="zh-CN"/>
              <a:t>，以后每一项的分母子都是前一项的分母加</a:t>
            </a:r>
            <a:r>
              <a:rPr lang="en-US" altLang="zh-CN"/>
              <a:t>1</a:t>
            </a:r>
            <a:endParaRPr lang="zh-CN" altLang="zh-CN"/>
          </a:p>
          <a:p>
            <a:pPr lvl="1">
              <a:buFont typeface="Wingdings" pitchFamily="2" charset="2"/>
              <a:buNone/>
            </a:pPr>
            <a:r>
              <a:rPr lang="zh-CN" altLang="zh-CN"/>
              <a:t>③ 笫</a:t>
            </a:r>
            <a:r>
              <a:rPr lang="en-US" altLang="zh-CN"/>
              <a:t>2</a:t>
            </a:r>
            <a:r>
              <a:rPr lang="zh-CN" altLang="zh-CN"/>
              <a:t>项前的运算符为“</a:t>
            </a:r>
            <a:r>
              <a:rPr lang="en-US" altLang="zh-CN"/>
              <a:t>-</a:t>
            </a:r>
            <a:r>
              <a:rPr lang="zh-CN" altLang="zh-CN"/>
              <a:t>”，后一项前面的运算符都与前一项前的运算符相反</a:t>
            </a:r>
          </a:p>
          <a:p>
            <a:pPr>
              <a:buFont typeface="Wingdings" pitchFamily="2" charset="2"/>
              <a:buNone/>
            </a:pPr>
            <a:endParaRPr lang="zh-CN" altLang="en-US"/>
          </a:p>
        </p:txBody>
      </p:sp>
      <p:graphicFrame>
        <p:nvGraphicFramePr>
          <p:cNvPr id="22531" name="Object 1">
            <a:extLst>
              <a:ext uri="{FF2B5EF4-FFF2-40B4-BE49-F238E27FC236}">
                <a16:creationId xmlns:a16="http://schemas.microsoft.com/office/drawing/2014/main" id="{AE93F150-ADB8-42A5-8DEB-8EE2A9056B04}"/>
              </a:ext>
            </a:extLst>
          </p:cNvPr>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22533"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2" name="灯片编号占位符 1">
            <a:extLst>
              <a:ext uri="{FF2B5EF4-FFF2-40B4-BE49-F238E27FC236}">
                <a16:creationId xmlns:a16="http://schemas.microsoft.com/office/drawing/2014/main" id="{D6EDFB67-AB0D-491F-A0F4-2884A9F4F5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E348195-68D2-4A6C-9F77-4F69BC5E4B40}" type="slidenum">
              <a:rPr kumimoji="0" lang="en-US" altLang="zh-CN" sz="1400" b="0" smtClean="0"/>
              <a:pPr>
                <a:lnSpc>
                  <a:spcPct val="100000"/>
                </a:lnSpc>
                <a:spcBef>
                  <a:spcPct val="0"/>
                </a:spcBef>
                <a:buFontTx/>
                <a:buNone/>
              </a:pPr>
              <a:t>17</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59657-7F3C-432A-8680-9DD2F70C75B1}"/>
              </a:ext>
            </a:extLst>
          </p:cNvPr>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23555" name="Object 1">
            <a:extLst>
              <a:ext uri="{FF2B5EF4-FFF2-40B4-BE49-F238E27FC236}">
                <a16:creationId xmlns:a16="http://schemas.microsoft.com/office/drawing/2014/main" id="{02155781-B797-40C3-AA12-99CEA387F573}"/>
              </a:ext>
            </a:extLst>
          </p:cNvPr>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23563"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270C39D4-463F-422F-8D9F-874E4F4AA1E9}"/>
              </a:ext>
            </a:extLst>
          </p:cNvPr>
          <p:cNvSpPr txBox="1">
            <a:spLocks noChangeArrowheads="1"/>
          </p:cNvSpPr>
          <p:nvPr/>
        </p:nvSpPr>
        <p:spPr bwMode="auto">
          <a:xfrm>
            <a:off x="5000625" y="1928813"/>
            <a:ext cx="3857625" cy="1816100"/>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sign—</a:t>
            </a:r>
            <a:r>
              <a:rPr lang="zh-CN" altLang="zh-CN" sz="2800">
                <a:latin typeface="Arial" panose="020B0604020202020204" pitchFamily="34" charset="0"/>
              </a:rPr>
              <a:t>当前项符号</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term—</a:t>
            </a:r>
            <a:r>
              <a:rPr lang="zh-CN" altLang="zh-CN" sz="2800">
                <a:latin typeface="Arial" panose="020B0604020202020204" pitchFamily="34" charset="0"/>
              </a:rPr>
              <a:t>当前项的值</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sum—</a:t>
            </a:r>
            <a:r>
              <a:rPr lang="zh-CN" altLang="zh-CN" sz="2800">
                <a:latin typeface="Arial" panose="020B0604020202020204" pitchFamily="34" charset="0"/>
              </a:rPr>
              <a:t>当前各项的和</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deno—</a:t>
            </a:r>
            <a:r>
              <a:rPr lang="zh-CN" altLang="zh-CN" sz="2800">
                <a:latin typeface="Arial" panose="020B0604020202020204" pitchFamily="34" charset="0"/>
              </a:rPr>
              <a:t>当前项分母</a:t>
            </a:r>
            <a:endParaRPr lang="zh-CN" altLang="en-US" sz="2800">
              <a:latin typeface="Arial" panose="020B0604020202020204" pitchFamily="34" charset="0"/>
            </a:endParaRPr>
          </a:p>
        </p:txBody>
      </p:sp>
      <p:sp>
        <p:nvSpPr>
          <p:cNvPr id="5" name="圆角矩形标注 4">
            <a:extLst>
              <a:ext uri="{FF2B5EF4-FFF2-40B4-BE49-F238E27FC236}">
                <a16:creationId xmlns:a16="http://schemas.microsoft.com/office/drawing/2014/main" id="{2A1AA9E4-3343-4D2E-8DCA-AF46898029F0}"/>
              </a:ext>
            </a:extLst>
          </p:cNvPr>
          <p:cNvSpPr>
            <a:spLocks noChangeArrowheads="1"/>
          </p:cNvSpPr>
          <p:nvPr/>
        </p:nvSpPr>
        <p:spPr bwMode="auto">
          <a:xfrm>
            <a:off x="3714750" y="3143250"/>
            <a:ext cx="857250" cy="571500"/>
          </a:xfrm>
          <a:prstGeom prst="wedgeRoundRectCallout">
            <a:avLst>
              <a:gd name="adj1" fmla="val -178870"/>
              <a:gd name="adj2" fmla="val 104681"/>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endParaRPr lang="zh-CN" altLang="en-US" sz="2800">
              <a:solidFill>
                <a:srgbClr val="0000CC"/>
              </a:solidFill>
              <a:latin typeface="Arial" panose="020B0604020202020204" pitchFamily="34" charset="0"/>
            </a:endParaRPr>
          </a:p>
        </p:txBody>
      </p:sp>
      <p:sp>
        <p:nvSpPr>
          <p:cNvPr id="6" name="圆角矩形标注 5">
            <a:extLst>
              <a:ext uri="{FF2B5EF4-FFF2-40B4-BE49-F238E27FC236}">
                <a16:creationId xmlns:a16="http://schemas.microsoft.com/office/drawing/2014/main" id="{49DD06D1-AE93-4734-BD23-AF81E7145268}"/>
              </a:ext>
            </a:extLst>
          </p:cNvPr>
          <p:cNvSpPr>
            <a:spLocks noChangeArrowheads="1"/>
          </p:cNvSpPr>
          <p:nvPr/>
        </p:nvSpPr>
        <p:spPr bwMode="auto">
          <a:xfrm>
            <a:off x="5214938" y="3857625"/>
            <a:ext cx="1071562" cy="571500"/>
          </a:xfrm>
          <a:prstGeom prst="wedgeRoundRectCallout">
            <a:avLst>
              <a:gd name="adj1" fmla="val -297227"/>
              <a:gd name="adj2" fmla="val 63037"/>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-1/2</a:t>
            </a:r>
            <a:endParaRPr lang="zh-CN" altLang="en-US" sz="2800">
              <a:solidFill>
                <a:srgbClr val="0000CC"/>
              </a:solidFill>
              <a:latin typeface="Arial" panose="020B0604020202020204" pitchFamily="34" charset="0"/>
            </a:endParaRPr>
          </a:p>
        </p:txBody>
      </p:sp>
      <p:sp>
        <p:nvSpPr>
          <p:cNvPr id="7" name="圆角矩形标注 6">
            <a:extLst>
              <a:ext uri="{FF2B5EF4-FFF2-40B4-BE49-F238E27FC236}">
                <a16:creationId xmlns:a16="http://schemas.microsoft.com/office/drawing/2014/main" id="{509351E7-5601-476A-BAAE-756650F03BBC}"/>
              </a:ext>
            </a:extLst>
          </p:cNvPr>
          <p:cNvSpPr>
            <a:spLocks noChangeArrowheads="1"/>
          </p:cNvSpPr>
          <p:nvPr/>
        </p:nvSpPr>
        <p:spPr bwMode="auto">
          <a:xfrm>
            <a:off x="6143625" y="4500563"/>
            <a:ext cx="1285875" cy="571500"/>
          </a:xfrm>
          <a:prstGeom prst="wedgeRoundRectCallout">
            <a:avLst>
              <a:gd name="adj1" fmla="val -324505"/>
              <a:gd name="adj2" fmla="val 49884"/>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1-1/2</a:t>
            </a:r>
            <a:endParaRPr lang="zh-CN" altLang="en-US" sz="2800">
              <a:solidFill>
                <a:srgbClr val="0000CC"/>
              </a:solidFill>
              <a:latin typeface="Arial" panose="020B0604020202020204" pitchFamily="34" charset="0"/>
            </a:endParaRPr>
          </a:p>
        </p:txBody>
      </p:sp>
      <p:sp>
        <p:nvSpPr>
          <p:cNvPr id="8" name="圆角矩形标注 7">
            <a:extLst>
              <a:ext uri="{FF2B5EF4-FFF2-40B4-BE49-F238E27FC236}">
                <a16:creationId xmlns:a16="http://schemas.microsoft.com/office/drawing/2014/main" id="{F98C007A-4A92-42DC-9893-3F02B7D4E06A}"/>
              </a:ext>
            </a:extLst>
          </p:cNvPr>
          <p:cNvSpPr>
            <a:spLocks noChangeArrowheads="1"/>
          </p:cNvSpPr>
          <p:nvPr/>
        </p:nvSpPr>
        <p:spPr bwMode="auto">
          <a:xfrm>
            <a:off x="5214938" y="5072063"/>
            <a:ext cx="928687" cy="571500"/>
          </a:xfrm>
          <a:prstGeom prst="wedgeRoundRectCallout">
            <a:avLst>
              <a:gd name="adj1" fmla="val -312287"/>
              <a:gd name="adj2" fmla="val 41120"/>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3</a:t>
            </a:r>
            <a:endParaRPr lang="zh-CN" altLang="en-US" sz="2800">
              <a:solidFill>
                <a:srgbClr val="0000CC"/>
              </a:solidFill>
              <a:latin typeface="Arial" panose="020B0604020202020204" pitchFamily="34" charset="0"/>
            </a:endParaRPr>
          </a:p>
        </p:txBody>
      </p:sp>
      <p:sp>
        <p:nvSpPr>
          <p:cNvPr id="9" name="圆角矩形标注 8">
            <a:extLst>
              <a:ext uri="{FF2B5EF4-FFF2-40B4-BE49-F238E27FC236}">
                <a16:creationId xmlns:a16="http://schemas.microsoft.com/office/drawing/2014/main" id="{5AA85E4E-0AFC-4AA9-AC92-F0204EA6B35F}"/>
              </a:ext>
            </a:extLst>
          </p:cNvPr>
          <p:cNvSpPr>
            <a:spLocks noChangeArrowheads="1"/>
          </p:cNvSpPr>
          <p:nvPr/>
        </p:nvSpPr>
        <p:spPr bwMode="auto">
          <a:xfrm>
            <a:off x="6286500" y="5286375"/>
            <a:ext cx="2643188" cy="571500"/>
          </a:xfrm>
          <a:prstGeom prst="wedgeRoundRectCallout">
            <a:avLst>
              <a:gd name="adj1" fmla="val -81708"/>
              <a:gd name="adj2" fmla="val 71801"/>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满足，返回</a:t>
            </a:r>
            <a:r>
              <a:rPr lang="en-US" altLang="zh-CN" sz="2800">
                <a:solidFill>
                  <a:srgbClr val="0000CC"/>
                </a:solidFill>
                <a:latin typeface="Arial" panose="020B0604020202020204" pitchFamily="34" charset="0"/>
              </a:rPr>
              <a:t>S4</a:t>
            </a:r>
            <a:endParaRPr lang="zh-CN" altLang="en-US" sz="2800">
              <a:solidFill>
                <a:srgbClr val="0000CC"/>
              </a:solidFill>
              <a:latin typeface="Arial" panose="020B0604020202020204" pitchFamily="34" charset="0"/>
            </a:endParaRPr>
          </a:p>
        </p:txBody>
      </p:sp>
      <p:sp>
        <p:nvSpPr>
          <p:cNvPr id="23562" name="灯片编号占位符 1">
            <a:extLst>
              <a:ext uri="{FF2B5EF4-FFF2-40B4-BE49-F238E27FC236}">
                <a16:creationId xmlns:a16="http://schemas.microsoft.com/office/drawing/2014/main" id="{70A4DFA7-BD68-4B02-9E6E-2C4D2A45BB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951090B-F806-4AD6-B087-05645B46D923}" type="slidenum">
              <a:rPr kumimoji="0" lang="en-US" altLang="zh-CN" sz="1400" b="0" smtClean="0"/>
              <a:pPr>
                <a:lnSpc>
                  <a:spcPct val="100000"/>
                </a:lnSpc>
                <a:spcBef>
                  <a:spcPct val="0"/>
                </a:spcBef>
                <a:buFontTx/>
                <a:buNone/>
              </a:pPr>
              <a:t>18</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blinds(horizontal)">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blinds(horizontal)">
                                      <p:cBhvr>
                                        <p:cTn id="57" dur="500"/>
                                        <p:tgtEl>
                                          <p:spTgt spid="3">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Effect transition="in" filter="blinds(horizontal)">
                                      <p:cBhvr>
                                        <p:cTn id="67" dur="500"/>
                                        <p:tgtEl>
                                          <p:spTgt spid="3">
                                            <p:txEl>
                                              <p:pRg st="9" end="9"/>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8CA0BC-CF04-4452-8C36-1A710F02EE52}"/>
              </a:ext>
            </a:extLst>
          </p:cNvPr>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24579" name="Object 1">
            <a:extLst>
              <a:ext uri="{FF2B5EF4-FFF2-40B4-BE49-F238E27FC236}">
                <a16:creationId xmlns:a16="http://schemas.microsoft.com/office/drawing/2014/main" id="{D8DDEC60-017B-41EE-82FA-DF9D098F9BF3}"/>
              </a:ext>
            </a:extLst>
          </p:cNvPr>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24587"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0" name="TextBox 3">
            <a:extLst>
              <a:ext uri="{FF2B5EF4-FFF2-40B4-BE49-F238E27FC236}">
                <a16:creationId xmlns:a16="http://schemas.microsoft.com/office/drawing/2014/main" id="{B43DCBB3-5A56-4D2D-A79D-3D497116D273}"/>
              </a:ext>
            </a:extLst>
          </p:cNvPr>
          <p:cNvSpPr txBox="1">
            <a:spLocks noChangeArrowheads="1"/>
          </p:cNvSpPr>
          <p:nvPr/>
        </p:nvSpPr>
        <p:spPr bwMode="auto">
          <a:xfrm>
            <a:off x="5000625" y="1928813"/>
            <a:ext cx="3857625" cy="1816100"/>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latin typeface="Arial" panose="020B0604020202020204" pitchFamily="34" charset="0"/>
              </a:rPr>
              <a:t>sign—</a:t>
            </a:r>
            <a:r>
              <a:rPr lang="zh-CN" altLang="zh-CN" sz="2800">
                <a:latin typeface="Arial" panose="020B0604020202020204" pitchFamily="34" charset="0"/>
              </a:rPr>
              <a:t>当前项符号</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term—</a:t>
            </a:r>
            <a:r>
              <a:rPr lang="zh-CN" altLang="zh-CN" sz="2800">
                <a:latin typeface="Arial" panose="020B0604020202020204" pitchFamily="34" charset="0"/>
              </a:rPr>
              <a:t>当前项的值</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sum—</a:t>
            </a:r>
            <a:r>
              <a:rPr lang="zh-CN" altLang="zh-CN" sz="2800">
                <a:latin typeface="Arial" panose="020B0604020202020204" pitchFamily="34" charset="0"/>
              </a:rPr>
              <a:t>当前各项的和</a:t>
            </a:r>
            <a:endParaRPr lang="en-US" altLang="zh-CN" sz="2800">
              <a:latin typeface="Arial" panose="020B0604020202020204" pitchFamily="34" charset="0"/>
            </a:endParaRPr>
          </a:p>
          <a:p>
            <a:pPr eaLnBrk="1" hangingPunct="1">
              <a:lnSpc>
                <a:spcPct val="100000"/>
              </a:lnSpc>
              <a:spcBef>
                <a:spcPct val="0"/>
              </a:spcBef>
              <a:buFontTx/>
              <a:buNone/>
            </a:pPr>
            <a:r>
              <a:rPr lang="en-US" altLang="zh-CN" sz="2800">
                <a:latin typeface="Arial" panose="020B0604020202020204" pitchFamily="34" charset="0"/>
              </a:rPr>
              <a:t>deno—</a:t>
            </a:r>
            <a:r>
              <a:rPr lang="zh-CN" altLang="zh-CN" sz="2800">
                <a:latin typeface="Arial" panose="020B0604020202020204" pitchFamily="34" charset="0"/>
              </a:rPr>
              <a:t>当前项分母</a:t>
            </a:r>
            <a:endParaRPr lang="zh-CN" altLang="en-US" sz="2800">
              <a:latin typeface="Arial" panose="020B0604020202020204" pitchFamily="34" charset="0"/>
            </a:endParaRPr>
          </a:p>
        </p:txBody>
      </p:sp>
      <p:sp>
        <p:nvSpPr>
          <p:cNvPr id="5" name="圆角矩形标注 4">
            <a:extLst>
              <a:ext uri="{FF2B5EF4-FFF2-40B4-BE49-F238E27FC236}">
                <a16:creationId xmlns:a16="http://schemas.microsoft.com/office/drawing/2014/main" id="{20241DB1-697D-4C69-95FE-CDD1E0DD4198}"/>
              </a:ext>
            </a:extLst>
          </p:cNvPr>
          <p:cNvSpPr>
            <a:spLocks noChangeArrowheads="1"/>
          </p:cNvSpPr>
          <p:nvPr/>
        </p:nvSpPr>
        <p:spPr bwMode="auto">
          <a:xfrm>
            <a:off x="3714750" y="3143250"/>
            <a:ext cx="857250" cy="571500"/>
          </a:xfrm>
          <a:prstGeom prst="wedgeRoundRectCallout">
            <a:avLst>
              <a:gd name="adj1" fmla="val -178870"/>
              <a:gd name="adj2" fmla="val 104681"/>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endParaRPr lang="zh-CN" altLang="en-US" sz="2800">
              <a:solidFill>
                <a:srgbClr val="0000CC"/>
              </a:solidFill>
              <a:latin typeface="Arial" panose="020B0604020202020204" pitchFamily="34" charset="0"/>
            </a:endParaRPr>
          </a:p>
        </p:txBody>
      </p:sp>
      <p:sp>
        <p:nvSpPr>
          <p:cNvPr id="6" name="圆角矩形标注 5">
            <a:extLst>
              <a:ext uri="{FF2B5EF4-FFF2-40B4-BE49-F238E27FC236}">
                <a16:creationId xmlns:a16="http://schemas.microsoft.com/office/drawing/2014/main" id="{952F24B6-B68C-43D9-96D9-1C214FFBC3A1}"/>
              </a:ext>
            </a:extLst>
          </p:cNvPr>
          <p:cNvSpPr>
            <a:spLocks noChangeArrowheads="1"/>
          </p:cNvSpPr>
          <p:nvPr/>
        </p:nvSpPr>
        <p:spPr bwMode="auto">
          <a:xfrm>
            <a:off x="5214938" y="3857625"/>
            <a:ext cx="1071562" cy="571500"/>
          </a:xfrm>
          <a:prstGeom prst="wedgeRoundRectCallout">
            <a:avLst>
              <a:gd name="adj1" fmla="val -297227"/>
              <a:gd name="adj2" fmla="val 63037"/>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1/3</a:t>
            </a:r>
            <a:endParaRPr lang="zh-CN" altLang="en-US" sz="2800">
              <a:solidFill>
                <a:srgbClr val="0000CC"/>
              </a:solidFill>
              <a:latin typeface="Arial" panose="020B0604020202020204" pitchFamily="34" charset="0"/>
            </a:endParaRPr>
          </a:p>
        </p:txBody>
      </p:sp>
      <p:sp>
        <p:nvSpPr>
          <p:cNvPr id="7" name="圆角矩形标注 6">
            <a:extLst>
              <a:ext uri="{FF2B5EF4-FFF2-40B4-BE49-F238E27FC236}">
                <a16:creationId xmlns:a16="http://schemas.microsoft.com/office/drawing/2014/main" id="{D935DC80-7C14-4945-9BC0-47C8ED46DCF5}"/>
              </a:ext>
            </a:extLst>
          </p:cNvPr>
          <p:cNvSpPr>
            <a:spLocks noChangeArrowheads="1"/>
          </p:cNvSpPr>
          <p:nvPr/>
        </p:nvSpPr>
        <p:spPr bwMode="auto">
          <a:xfrm>
            <a:off x="6143625" y="4500563"/>
            <a:ext cx="2071688" cy="571500"/>
          </a:xfrm>
          <a:prstGeom prst="wedgeRoundRectCallout">
            <a:avLst>
              <a:gd name="adj1" fmla="val -221718"/>
              <a:gd name="adj2" fmla="val 49884"/>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1-1/2+1/3</a:t>
            </a:r>
            <a:endParaRPr lang="zh-CN" altLang="en-US" sz="2800">
              <a:solidFill>
                <a:srgbClr val="0000CC"/>
              </a:solidFill>
              <a:latin typeface="Arial" panose="020B0604020202020204" pitchFamily="34" charset="0"/>
            </a:endParaRPr>
          </a:p>
        </p:txBody>
      </p:sp>
      <p:sp>
        <p:nvSpPr>
          <p:cNvPr id="8" name="圆角矩形标注 7">
            <a:extLst>
              <a:ext uri="{FF2B5EF4-FFF2-40B4-BE49-F238E27FC236}">
                <a16:creationId xmlns:a16="http://schemas.microsoft.com/office/drawing/2014/main" id="{6C7AA317-FBA0-45C1-A1E1-0E2119E54CE4}"/>
              </a:ext>
            </a:extLst>
          </p:cNvPr>
          <p:cNvSpPr>
            <a:spLocks noChangeArrowheads="1"/>
          </p:cNvSpPr>
          <p:nvPr/>
        </p:nvSpPr>
        <p:spPr bwMode="auto">
          <a:xfrm>
            <a:off x="5214938" y="5072063"/>
            <a:ext cx="928687" cy="571500"/>
          </a:xfrm>
          <a:prstGeom prst="wedgeRoundRectCallout">
            <a:avLst>
              <a:gd name="adj1" fmla="val -310940"/>
              <a:gd name="adj2" fmla="val 41120"/>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4</a:t>
            </a:r>
            <a:endParaRPr lang="zh-CN" altLang="en-US" sz="2800">
              <a:solidFill>
                <a:srgbClr val="0000CC"/>
              </a:solidFill>
              <a:latin typeface="Arial" panose="020B0604020202020204" pitchFamily="34" charset="0"/>
            </a:endParaRPr>
          </a:p>
        </p:txBody>
      </p:sp>
      <p:sp>
        <p:nvSpPr>
          <p:cNvPr id="9" name="圆角矩形标注 8">
            <a:extLst>
              <a:ext uri="{FF2B5EF4-FFF2-40B4-BE49-F238E27FC236}">
                <a16:creationId xmlns:a16="http://schemas.microsoft.com/office/drawing/2014/main" id="{31C89451-C7D6-464B-9CB1-96AF91B67564}"/>
              </a:ext>
            </a:extLst>
          </p:cNvPr>
          <p:cNvSpPr>
            <a:spLocks noChangeArrowheads="1"/>
          </p:cNvSpPr>
          <p:nvPr/>
        </p:nvSpPr>
        <p:spPr bwMode="auto">
          <a:xfrm>
            <a:off x="6286500" y="5286375"/>
            <a:ext cx="2643188" cy="571500"/>
          </a:xfrm>
          <a:prstGeom prst="wedgeRoundRectCallout">
            <a:avLst>
              <a:gd name="adj1" fmla="val -81708"/>
              <a:gd name="adj2" fmla="val 71801"/>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满足，返回</a:t>
            </a:r>
            <a:r>
              <a:rPr lang="en-US" altLang="zh-CN" sz="2800">
                <a:solidFill>
                  <a:srgbClr val="0000CC"/>
                </a:solidFill>
                <a:latin typeface="Arial" panose="020B0604020202020204" pitchFamily="34" charset="0"/>
              </a:rPr>
              <a:t>S4</a:t>
            </a:r>
            <a:endParaRPr lang="zh-CN" altLang="en-US" sz="2800">
              <a:solidFill>
                <a:srgbClr val="0000CC"/>
              </a:solidFill>
              <a:latin typeface="Arial" panose="020B0604020202020204" pitchFamily="34" charset="0"/>
            </a:endParaRPr>
          </a:p>
        </p:txBody>
      </p:sp>
      <p:sp>
        <p:nvSpPr>
          <p:cNvPr id="24586" name="灯片编号占位符 1">
            <a:extLst>
              <a:ext uri="{FF2B5EF4-FFF2-40B4-BE49-F238E27FC236}">
                <a16:creationId xmlns:a16="http://schemas.microsoft.com/office/drawing/2014/main" id="{272812E9-4629-46E9-9390-E3DCD78404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375975A-A8D9-428D-8234-C3D4D0327AC7}" type="slidenum">
              <a:rPr kumimoji="0" lang="en-US" altLang="zh-CN" sz="1400" b="0" smtClean="0"/>
              <a:pPr>
                <a:lnSpc>
                  <a:spcPct val="100000"/>
                </a:lnSpc>
                <a:spcBef>
                  <a:spcPct val="0"/>
                </a:spcBef>
                <a:buFontTx/>
                <a:buNone/>
              </a:pPr>
              <a:t>19</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81D384EA-5895-4EF0-9E10-F649CFA4B28F}"/>
              </a:ext>
            </a:extLst>
          </p:cNvPr>
          <p:cNvSpPr>
            <a:spLocks noGrp="1" noChangeArrowheads="1"/>
          </p:cNvSpPr>
          <p:nvPr>
            <p:ph type="body" idx="1"/>
          </p:nvPr>
        </p:nvSpPr>
        <p:spPr>
          <a:xfrm>
            <a:off x="785813" y="1428750"/>
            <a:ext cx="7858125" cy="4643438"/>
          </a:xfrm>
        </p:spPr>
        <p:txBody>
          <a:bodyPr/>
          <a:lstStyle/>
          <a:p>
            <a:r>
              <a:rPr lang="zh-CN" altLang="zh-CN"/>
              <a:t>一个程序主要包括以下两方面的信息：</a:t>
            </a:r>
          </a:p>
          <a:p>
            <a:pPr lvl="1">
              <a:buFont typeface="Wingdings" pitchFamily="2" charset="2"/>
              <a:buNone/>
            </a:pPr>
            <a:r>
              <a:rPr lang="en-US" altLang="zh-CN"/>
              <a:t>(1) </a:t>
            </a:r>
            <a:r>
              <a:rPr lang="zh-CN" altLang="zh-CN">
                <a:solidFill>
                  <a:srgbClr val="C00000"/>
                </a:solidFill>
              </a:rPr>
              <a:t>对数据的描述</a:t>
            </a:r>
            <a:r>
              <a:rPr lang="zh-CN" altLang="zh-CN"/>
              <a:t>。在程序中要指定用到</a:t>
            </a:r>
            <a:r>
              <a:rPr lang="zh-CN" altLang="en-US"/>
              <a:t>哪</a:t>
            </a:r>
            <a:r>
              <a:rPr lang="zh-CN" altLang="zh-CN"/>
              <a:t>些数据以及这些数据的类型和数据的组织形式</a:t>
            </a:r>
            <a:endParaRPr lang="en-US" altLang="zh-CN"/>
          </a:p>
          <a:p>
            <a:pPr lvl="1"/>
            <a:r>
              <a:rPr lang="zh-CN" altLang="zh-CN"/>
              <a:t>这就是数据结构</a:t>
            </a:r>
            <a:r>
              <a:rPr lang="en-US" altLang="zh-CN"/>
              <a:t>(data structure)</a:t>
            </a:r>
            <a:endParaRPr lang="zh-CN" altLang="zh-CN"/>
          </a:p>
          <a:p>
            <a:pPr lvl="1" eaLnBrk="1" hangingPunct="1">
              <a:lnSpc>
                <a:spcPct val="100000"/>
              </a:lnSpc>
              <a:spcBef>
                <a:spcPct val="50000"/>
              </a:spcBef>
              <a:buFont typeface="Wingdings" pitchFamily="2" charset="2"/>
              <a:buNone/>
            </a:pPr>
            <a:r>
              <a:rPr lang="en-US" altLang="zh-CN"/>
              <a:t>(2) </a:t>
            </a:r>
            <a:r>
              <a:rPr lang="zh-CN" altLang="zh-CN">
                <a:solidFill>
                  <a:srgbClr val="C00000"/>
                </a:solidFill>
              </a:rPr>
              <a:t>对操作的描述</a:t>
            </a:r>
            <a:r>
              <a:rPr lang="zh-CN" altLang="zh-CN"/>
              <a:t>。即要求计算机进行操作的步骤</a:t>
            </a:r>
            <a:endParaRPr lang="en-US" altLang="zh-CN"/>
          </a:p>
          <a:p>
            <a:pPr lvl="1" eaLnBrk="1" hangingPunct="1">
              <a:lnSpc>
                <a:spcPct val="100000"/>
              </a:lnSpc>
              <a:spcBef>
                <a:spcPct val="50000"/>
              </a:spcBef>
            </a:pPr>
            <a:r>
              <a:rPr lang="zh-CN" altLang="zh-CN"/>
              <a:t>也就是算法</a:t>
            </a:r>
            <a:r>
              <a:rPr lang="en-US" altLang="zh-CN"/>
              <a:t>(algorithm)</a:t>
            </a:r>
            <a:endParaRPr lang="zh-CN" altLang="en-US"/>
          </a:p>
        </p:txBody>
      </p:sp>
      <p:sp>
        <p:nvSpPr>
          <p:cNvPr id="7171" name="灯片编号占位符 1">
            <a:extLst>
              <a:ext uri="{FF2B5EF4-FFF2-40B4-BE49-F238E27FC236}">
                <a16:creationId xmlns:a16="http://schemas.microsoft.com/office/drawing/2014/main" id="{FE19EACD-1AF8-48C5-8976-1A309B0D1A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FB1C131-B01D-4F91-BED8-B6B8DAE2B394}" type="slidenum">
              <a:rPr kumimoji="0" lang="en-US" altLang="zh-CN" sz="1400" b="0" smtClean="0"/>
              <a:pPr>
                <a:lnSpc>
                  <a:spcPct val="100000"/>
                </a:lnSpc>
                <a:spcBef>
                  <a:spcPct val="0"/>
                </a:spcBef>
                <a:buFontTx/>
                <a:buNone/>
              </a:pPr>
              <a:t>2</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17" dur="500"/>
                                        <p:tgtEl>
                                          <p:spTgt spid="1536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E7685DF4-A30A-46A3-8A86-A86411CD1F53}"/>
              </a:ext>
            </a:extLst>
          </p:cNvPr>
          <p:cNvSpPr>
            <a:spLocks noGrp="1"/>
          </p:cNvSpPr>
          <p:nvPr>
            <p:ph idx="1"/>
          </p:nvPr>
        </p:nvSpPr>
        <p:spPr>
          <a:xfrm>
            <a:off x="539750" y="985838"/>
            <a:ext cx="8153400" cy="5514975"/>
          </a:xfrm>
        </p:spPr>
        <p:txBody>
          <a:bodyPr/>
          <a:lstStyle/>
          <a:p>
            <a:pPr>
              <a:buFont typeface="Wingdings" pitchFamily="2" charset="2"/>
              <a:buNone/>
            </a:pPr>
            <a:r>
              <a:rPr lang="zh-CN" altLang="zh-CN"/>
              <a:t>例</a:t>
            </a:r>
            <a:r>
              <a:rPr lang="en-US" altLang="zh-CN"/>
              <a:t>2.4 </a:t>
            </a:r>
            <a:r>
              <a:rPr lang="zh-CN" altLang="zh-CN"/>
              <a:t>求</a:t>
            </a:r>
            <a:endParaRPr lang="en-US" altLang="zh-CN"/>
          </a:p>
          <a:p>
            <a:pPr>
              <a:buFont typeface="Wingdings" pitchFamily="2" charset="2"/>
              <a:buNone/>
            </a:pPr>
            <a:endParaRPr lang="en-US" altLang="zh-CN"/>
          </a:p>
          <a:p>
            <a:pPr>
              <a:lnSpc>
                <a:spcPct val="100000"/>
              </a:lnSpc>
            </a:pPr>
            <a:r>
              <a:rPr lang="en-US" altLang="zh-CN" sz="2800"/>
              <a:t>S1</a:t>
            </a:r>
            <a:r>
              <a:rPr lang="zh-CN" altLang="zh-CN" sz="2800"/>
              <a:t>：</a:t>
            </a:r>
            <a:r>
              <a:rPr lang="en-US" altLang="zh-CN" sz="2800"/>
              <a:t>sign=1</a:t>
            </a:r>
            <a:endParaRPr lang="zh-CN" altLang="zh-CN" sz="2800"/>
          </a:p>
          <a:p>
            <a:pPr>
              <a:lnSpc>
                <a:spcPct val="100000"/>
              </a:lnSpc>
            </a:pPr>
            <a:r>
              <a:rPr lang="en-US" altLang="zh-CN" sz="2800"/>
              <a:t>S2</a:t>
            </a:r>
            <a:r>
              <a:rPr lang="zh-CN" altLang="zh-CN" sz="2800"/>
              <a:t>：</a:t>
            </a:r>
            <a:r>
              <a:rPr lang="en-US" altLang="zh-CN" sz="2800"/>
              <a:t>sum=1</a:t>
            </a:r>
            <a:endParaRPr lang="zh-CN" altLang="zh-CN" sz="2800"/>
          </a:p>
          <a:p>
            <a:pPr>
              <a:lnSpc>
                <a:spcPct val="100000"/>
              </a:lnSpc>
            </a:pPr>
            <a:r>
              <a:rPr lang="en-US" altLang="zh-CN" sz="2800"/>
              <a:t>S3</a:t>
            </a:r>
            <a:r>
              <a:rPr lang="zh-CN" altLang="zh-CN" sz="2800"/>
              <a:t>：</a:t>
            </a:r>
            <a:r>
              <a:rPr lang="en-US" altLang="zh-CN" sz="2800"/>
              <a:t>deno=2</a:t>
            </a:r>
            <a:endParaRPr lang="zh-CN" altLang="zh-CN" sz="2800"/>
          </a:p>
          <a:p>
            <a:pPr>
              <a:lnSpc>
                <a:spcPct val="100000"/>
              </a:lnSpc>
            </a:pPr>
            <a:r>
              <a:rPr lang="en-US" altLang="zh-CN" sz="2800"/>
              <a:t>S4</a:t>
            </a:r>
            <a:r>
              <a:rPr lang="zh-CN" altLang="zh-CN" sz="2800"/>
              <a:t>：</a:t>
            </a:r>
            <a:r>
              <a:rPr lang="en-US" altLang="zh-CN" sz="2800"/>
              <a:t>sign=(-1)*sign</a:t>
            </a:r>
            <a:endParaRPr lang="zh-CN" altLang="zh-CN" sz="2800"/>
          </a:p>
          <a:p>
            <a:pPr>
              <a:lnSpc>
                <a:spcPct val="100000"/>
              </a:lnSpc>
            </a:pPr>
            <a:r>
              <a:rPr lang="en-US" altLang="zh-CN" sz="2800"/>
              <a:t>S5</a:t>
            </a:r>
            <a:r>
              <a:rPr lang="zh-CN" altLang="zh-CN" sz="2800"/>
              <a:t>：</a:t>
            </a:r>
            <a:r>
              <a:rPr lang="en-US" altLang="zh-CN" sz="2800"/>
              <a:t>term=sign*(1/deno)</a:t>
            </a:r>
            <a:endParaRPr lang="zh-CN" altLang="zh-CN" sz="2800"/>
          </a:p>
          <a:p>
            <a:pPr>
              <a:lnSpc>
                <a:spcPct val="100000"/>
              </a:lnSpc>
            </a:pPr>
            <a:r>
              <a:rPr lang="en-US" altLang="zh-CN" sz="2800"/>
              <a:t>S6</a:t>
            </a:r>
            <a:r>
              <a:rPr lang="zh-CN" altLang="zh-CN" sz="2800"/>
              <a:t>：</a:t>
            </a:r>
            <a:r>
              <a:rPr lang="en-US" altLang="zh-CN" sz="2800"/>
              <a:t>sum=sum+term</a:t>
            </a:r>
            <a:endParaRPr lang="zh-CN" altLang="zh-CN" sz="2800"/>
          </a:p>
          <a:p>
            <a:pPr>
              <a:lnSpc>
                <a:spcPct val="100000"/>
              </a:lnSpc>
            </a:pPr>
            <a:r>
              <a:rPr lang="en-US" altLang="zh-CN" sz="2800"/>
              <a:t>S7</a:t>
            </a:r>
            <a:r>
              <a:rPr lang="zh-CN" altLang="zh-CN" sz="2800"/>
              <a:t>：</a:t>
            </a:r>
            <a:r>
              <a:rPr lang="en-US" altLang="zh-CN" sz="2800"/>
              <a:t>deno=deno+1</a:t>
            </a:r>
            <a:endParaRPr lang="zh-CN" altLang="zh-CN" sz="2800"/>
          </a:p>
          <a:p>
            <a:pPr>
              <a:lnSpc>
                <a:spcPct val="100000"/>
              </a:lnSpc>
            </a:pPr>
            <a:r>
              <a:rPr lang="en-US" altLang="zh-CN" sz="2800"/>
              <a:t>S8</a:t>
            </a:r>
            <a:r>
              <a:rPr lang="zh-CN" altLang="zh-CN" sz="2800"/>
              <a:t>：若</a:t>
            </a:r>
            <a:r>
              <a:rPr lang="en-US" altLang="zh-CN" sz="2800"/>
              <a:t>deno</a:t>
            </a:r>
            <a:r>
              <a:rPr lang="zh-CN" altLang="zh-CN" sz="2800"/>
              <a:t>≤</a:t>
            </a:r>
            <a:r>
              <a:rPr lang="en-US" altLang="zh-CN" sz="2800"/>
              <a:t>100</a:t>
            </a:r>
            <a:r>
              <a:rPr lang="zh-CN" altLang="zh-CN" sz="2800"/>
              <a:t>返回</a:t>
            </a:r>
            <a:r>
              <a:rPr lang="en-US" altLang="zh-CN" sz="2800"/>
              <a:t>S4</a:t>
            </a:r>
            <a:r>
              <a:rPr lang="zh-CN" altLang="zh-CN" sz="2800"/>
              <a:t>；否则算法结束</a:t>
            </a:r>
            <a:endParaRPr lang="zh-CN" altLang="en-US" sz="2800"/>
          </a:p>
        </p:txBody>
      </p:sp>
      <p:graphicFrame>
        <p:nvGraphicFramePr>
          <p:cNvPr id="25603" name="Object 1">
            <a:extLst>
              <a:ext uri="{FF2B5EF4-FFF2-40B4-BE49-F238E27FC236}">
                <a16:creationId xmlns:a16="http://schemas.microsoft.com/office/drawing/2014/main" id="{4BF72CD2-E283-4E4F-A115-7D47FFF43DCB}"/>
              </a:ext>
            </a:extLst>
          </p:cNvPr>
          <p:cNvGraphicFramePr>
            <a:graphicFrameLocks noChangeAspect="1"/>
          </p:cNvGraphicFramePr>
          <p:nvPr/>
        </p:nvGraphicFramePr>
        <p:xfrm>
          <a:off x="2571750" y="785813"/>
          <a:ext cx="5240338" cy="1143000"/>
        </p:xfrm>
        <a:graphic>
          <a:graphicData uri="http://schemas.openxmlformats.org/presentationml/2006/ole">
            <mc:AlternateContent xmlns:mc="http://schemas.openxmlformats.org/markup-compatibility/2006">
              <mc:Choice xmlns:v="urn:schemas-microsoft-com:vml" Requires="v">
                <p:oleObj spid="_x0000_s25606"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785813"/>
                        <a:ext cx="52403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154661B3-7C05-4E53-902D-6B84DBFD5A28}"/>
              </a:ext>
            </a:extLst>
          </p:cNvPr>
          <p:cNvSpPr txBox="1">
            <a:spLocks noChangeArrowheads="1"/>
          </p:cNvSpPr>
          <p:nvPr/>
        </p:nvSpPr>
        <p:spPr bwMode="auto">
          <a:xfrm>
            <a:off x="4714875" y="2357438"/>
            <a:ext cx="3500438" cy="954087"/>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C00000"/>
                </a:solidFill>
                <a:latin typeface="Arial" panose="020B0604020202020204" pitchFamily="34" charset="0"/>
              </a:rPr>
              <a:t>99</a:t>
            </a:r>
            <a:r>
              <a:rPr lang="zh-CN" altLang="en-US" sz="2800">
                <a:solidFill>
                  <a:srgbClr val="C00000"/>
                </a:solidFill>
                <a:latin typeface="Arial" panose="020B0604020202020204" pitchFamily="34" charset="0"/>
              </a:rPr>
              <a:t>次循环后</a:t>
            </a:r>
            <a:r>
              <a:rPr lang="en-US" altLang="zh-CN" sz="2800">
                <a:solidFill>
                  <a:srgbClr val="C00000"/>
                </a:solidFill>
                <a:latin typeface="Arial" panose="020B0604020202020204" pitchFamily="34" charset="0"/>
              </a:rPr>
              <a:t>sum</a:t>
            </a:r>
            <a:r>
              <a:rPr lang="zh-CN" altLang="en-US" sz="2800">
                <a:solidFill>
                  <a:srgbClr val="C00000"/>
                </a:solidFill>
                <a:latin typeface="Arial" panose="020B0604020202020204" pitchFamily="34" charset="0"/>
              </a:rPr>
              <a:t>的值就是所要求的结果</a:t>
            </a:r>
          </a:p>
        </p:txBody>
      </p:sp>
      <p:sp>
        <p:nvSpPr>
          <p:cNvPr id="25605" name="灯片编号占位符 1">
            <a:extLst>
              <a:ext uri="{FF2B5EF4-FFF2-40B4-BE49-F238E27FC236}">
                <a16:creationId xmlns:a16="http://schemas.microsoft.com/office/drawing/2014/main" id="{AFC82E8E-1B00-4C51-82A9-5E28A5B6E2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4E68215-251E-4DB8-98C8-B76BF2C863C0}" type="slidenum">
              <a:rPr kumimoji="0" lang="en-US" altLang="zh-CN" sz="1400" b="0" smtClean="0"/>
              <a:pPr>
                <a:lnSpc>
                  <a:spcPct val="100000"/>
                </a:lnSpc>
                <a:spcBef>
                  <a:spcPct val="0"/>
                </a:spcBef>
                <a:buFontTx/>
                <a:buNone/>
              </a:pPr>
              <a:t>20</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387439AF-6222-4E7B-94B0-A35B9BC5D9FC}"/>
              </a:ext>
            </a:extLst>
          </p:cNvPr>
          <p:cNvSpPr>
            <a:spLocks noGrp="1"/>
          </p:cNvSpPr>
          <p:nvPr>
            <p:ph idx="1"/>
          </p:nvPr>
        </p:nvSpPr>
        <p:spPr/>
        <p:txBody>
          <a:bodyPr/>
          <a:lstStyle/>
          <a:p>
            <a:pPr>
              <a:buFont typeface="Wingdings" pitchFamily="2" charset="2"/>
              <a:buNone/>
            </a:pPr>
            <a:r>
              <a:rPr lang="en-US" altLang="zh-CN"/>
              <a:t>  </a:t>
            </a:r>
            <a:r>
              <a:rPr lang="zh-CN" altLang="zh-CN"/>
              <a:t>例</a:t>
            </a:r>
            <a:r>
              <a:rPr lang="en-US" altLang="zh-CN"/>
              <a:t>2.5 </a:t>
            </a:r>
            <a:r>
              <a:rPr lang="zh-CN" altLang="zh-CN"/>
              <a:t>给出一个大于或等于</a:t>
            </a:r>
            <a:r>
              <a:rPr lang="en-US" altLang="zh-CN"/>
              <a:t>2</a:t>
            </a:r>
            <a:r>
              <a:rPr lang="zh-CN" altLang="zh-CN"/>
              <a:t>的正整数，判断它是不是一个素数。</a:t>
            </a:r>
            <a:endParaRPr lang="en-US" altLang="zh-CN"/>
          </a:p>
          <a:p>
            <a:r>
              <a:rPr lang="zh-CN" altLang="zh-CN"/>
              <a:t>所谓素数</a:t>
            </a:r>
            <a:r>
              <a:rPr lang="en-US" altLang="zh-CN"/>
              <a:t>(prime)</a:t>
            </a:r>
            <a:r>
              <a:rPr lang="zh-CN" altLang="zh-CN"/>
              <a:t>，是指除了</a:t>
            </a:r>
            <a:r>
              <a:rPr lang="en-US" altLang="zh-CN"/>
              <a:t>1</a:t>
            </a:r>
            <a:r>
              <a:rPr lang="zh-CN" altLang="zh-CN"/>
              <a:t>和该数本身之外，不能被其他任何整数整除的数</a:t>
            </a:r>
            <a:endParaRPr lang="en-US" altLang="zh-CN"/>
          </a:p>
          <a:p>
            <a:r>
              <a:rPr lang="zh-CN" altLang="zh-CN"/>
              <a:t>例如，</a:t>
            </a:r>
            <a:r>
              <a:rPr lang="en-US" altLang="zh-CN"/>
              <a:t>13</a:t>
            </a:r>
            <a:r>
              <a:rPr lang="zh-CN" altLang="zh-CN"/>
              <a:t>是素数，因为它不能被</a:t>
            </a:r>
            <a:r>
              <a:rPr lang="en-US" altLang="zh-CN"/>
              <a:t>2</a:t>
            </a:r>
            <a:r>
              <a:rPr lang="zh-CN" altLang="zh-CN"/>
              <a:t>，</a:t>
            </a:r>
            <a:r>
              <a:rPr lang="en-US" altLang="zh-CN"/>
              <a:t>3</a:t>
            </a:r>
            <a:r>
              <a:rPr lang="zh-CN" altLang="zh-CN"/>
              <a:t>，</a:t>
            </a:r>
            <a:r>
              <a:rPr lang="en-US" altLang="zh-CN"/>
              <a:t>4</a:t>
            </a:r>
            <a:r>
              <a:rPr lang="zh-CN" altLang="zh-CN"/>
              <a:t>，…，</a:t>
            </a:r>
            <a:r>
              <a:rPr lang="en-US" altLang="zh-CN"/>
              <a:t>12</a:t>
            </a:r>
            <a:r>
              <a:rPr lang="zh-CN" altLang="zh-CN"/>
              <a:t>整除。</a:t>
            </a:r>
            <a:endParaRPr lang="zh-CN" altLang="en-US"/>
          </a:p>
        </p:txBody>
      </p:sp>
      <p:sp>
        <p:nvSpPr>
          <p:cNvPr id="26627" name="灯片编号占位符 1">
            <a:extLst>
              <a:ext uri="{FF2B5EF4-FFF2-40B4-BE49-F238E27FC236}">
                <a16:creationId xmlns:a16="http://schemas.microsoft.com/office/drawing/2014/main" id="{F81CD118-0D7F-4564-A3B1-4E722EF383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1F615F0-4599-4175-AC69-9B47F170CD65}" type="slidenum">
              <a:rPr kumimoji="0" lang="en-US" altLang="zh-CN" sz="1400" b="0" smtClean="0"/>
              <a:pPr>
                <a:lnSpc>
                  <a:spcPct val="100000"/>
                </a:lnSpc>
                <a:spcBef>
                  <a:spcPct val="0"/>
                </a:spcBef>
                <a:buFontTx/>
                <a:buNone/>
              </a:pPr>
              <a:t>21</a:t>
            </a:fld>
            <a:endParaRPr kumimoji="0" lang="en-US" altLang="zh-CN" sz="1400" b="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50C983-D6D8-4C29-9947-09DA821CD51B}"/>
              </a:ext>
            </a:extLst>
          </p:cNvPr>
          <p:cNvSpPr>
            <a:spLocks noGrp="1"/>
          </p:cNvSpPr>
          <p:nvPr>
            <p:ph idx="1"/>
          </p:nvPr>
        </p:nvSpPr>
        <p:spPr>
          <a:xfrm>
            <a:off x="539750" y="714375"/>
            <a:ext cx="8153400" cy="5857875"/>
          </a:xfrm>
        </p:spPr>
        <p:txBody>
          <a:bodyPr/>
          <a:lstStyle/>
          <a:p>
            <a:r>
              <a:rPr lang="zh-CN" altLang="zh-CN"/>
              <a:t>判断一个数</a:t>
            </a:r>
            <a:r>
              <a:rPr lang="en-US" altLang="zh-CN"/>
              <a:t>n(n</a:t>
            </a:r>
            <a:r>
              <a:rPr lang="zh-CN" altLang="zh-CN"/>
              <a:t>≥</a:t>
            </a:r>
            <a:r>
              <a:rPr lang="en-US" altLang="zh-CN"/>
              <a:t>2)</a:t>
            </a:r>
            <a:r>
              <a:rPr lang="zh-CN" altLang="zh-CN"/>
              <a:t>是否素数：将</a:t>
            </a:r>
            <a:r>
              <a:rPr lang="en-US" altLang="zh-CN"/>
              <a:t>n</a:t>
            </a:r>
            <a:r>
              <a:rPr lang="zh-CN" altLang="zh-CN"/>
              <a:t>作为被除数，将</a:t>
            </a:r>
            <a:r>
              <a:rPr lang="en-US" altLang="zh-CN"/>
              <a:t>2</a:t>
            </a:r>
            <a:r>
              <a:rPr lang="zh-CN" altLang="zh-CN"/>
              <a:t>到</a:t>
            </a:r>
            <a:r>
              <a:rPr lang="en-US" altLang="zh-CN"/>
              <a:t>(n-1)</a:t>
            </a:r>
            <a:r>
              <a:rPr lang="zh-CN" altLang="zh-CN"/>
              <a:t>各个整数先后作为除数，如果都不能被整除，则</a:t>
            </a:r>
            <a:r>
              <a:rPr lang="en-US" altLang="zh-CN"/>
              <a:t>n</a:t>
            </a:r>
            <a:r>
              <a:rPr lang="zh-CN" altLang="zh-CN"/>
              <a:t>为素数</a:t>
            </a:r>
          </a:p>
          <a:p>
            <a:pPr lvl="1">
              <a:lnSpc>
                <a:spcPct val="100000"/>
              </a:lnSpc>
              <a:buFont typeface="Wingdings" pitchFamily="2" charset="2"/>
              <a:buNone/>
            </a:pPr>
            <a:r>
              <a:rPr lang="en-US" altLang="zh-CN"/>
              <a:t>S1</a:t>
            </a:r>
            <a:r>
              <a:rPr lang="zh-CN" altLang="zh-CN"/>
              <a:t>：输入</a:t>
            </a:r>
            <a:r>
              <a:rPr lang="en-US" altLang="zh-CN"/>
              <a:t>n</a:t>
            </a:r>
            <a:r>
              <a:rPr lang="zh-CN" altLang="zh-CN"/>
              <a:t>的值</a:t>
            </a:r>
          </a:p>
          <a:p>
            <a:pPr lvl="1">
              <a:lnSpc>
                <a:spcPct val="100000"/>
              </a:lnSpc>
              <a:buFont typeface="Wingdings" pitchFamily="2" charset="2"/>
              <a:buNone/>
            </a:pPr>
            <a:r>
              <a:rPr lang="en-US" altLang="zh-CN"/>
              <a:t>S2</a:t>
            </a:r>
            <a:r>
              <a:rPr lang="zh-CN" altLang="zh-CN"/>
              <a:t>：</a:t>
            </a:r>
            <a:r>
              <a:rPr lang="en-US" altLang="zh-CN"/>
              <a:t>i=2           </a:t>
            </a:r>
            <a:r>
              <a:rPr lang="zh-CN" altLang="zh-CN"/>
              <a:t>（</a:t>
            </a:r>
            <a:r>
              <a:rPr lang="en-US" altLang="zh-CN"/>
              <a:t>i</a:t>
            </a:r>
            <a:r>
              <a:rPr lang="zh-CN" altLang="zh-CN"/>
              <a:t>作为除数）</a:t>
            </a:r>
          </a:p>
          <a:p>
            <a:pPr lvl="1">
              <a:lnSpc>
                <a:spcPct val="100000"/>
              </a:lnSpc>
              <a:buFont typeface="Wingdings" pitchFamily="2" charset="2"/>
              <a:buNone/>
            </a:pPr>
            <a:r>
              <a:rPr lang="en-US" altLang="zh-CN"/>
              <a:t>S3</a:t>
            </a:r>
            <a:r>
              <a:rPr lang="zh-CN" altLang="zh-CN"/>
              <a:t>：</a:t>
            </a:r>
            <a:r>
              <a:rPr lang="en-US" altLang="zh-CN"/>
              <a:t>n</a:t>
            </a:r>
            <a:r>
              <a:rPr lang="zh-CN" altLang="zh-CN"/>
              <a:t>被</a:t>
            </a:r>
            <a:r>
              <a:rPr lang="en-US" altLang="zh-CN"/>
              <a:t>i</a:t>
            </a:r>
            <a:r>
              <a:rPr lang="zh-CN" altLang="zh-CN"/>
              <a:t>除，得余数</a:t>
            </a:r>
            <a:r>
              <a:rPr lang="en-US" altLang="zh-CN"/>
              <a:t>r</a:t>
            </a:r>
            <a:endParaRPr lang="zh-CN" altLang="zh-CN"/>
          </a:p>
          <a:p>
            <a:pPr lvl="1">
              <a:lnSpc>
                <a:spcPct val="100000"/>
              </a:lnSpc>
              <a:buFont typeface="Wingdings" pitchFamily="2" charset="2"/>
              <a:buNone/>
            </a:pPr>
            <a:r>
              <a:rPr lang="en-US" altLang="zh-CN"/>
              <a:t>S4</a:t>
            </a:r>
            <a:r>
              <a:rPr lang="zh-CN" altLang="zh-CN"/>
              <a:t>：如果</a:t>
            </a:r>
            <a:r>
              <a:rPr lang="en-US" altLang="zh-CN"/>
              <a:t>r=0</a:t>
            </a:r>
            <a:r>
              <a:rPr lang="zh-CN" altLang="zh-CN"/>
              <a:t>，表示</a:t>
            </a:r>
            <a:r>
              <a:rPr lang="en-US" altLang="zh-CN"/>
              <a:t>n</a:t>
            </a:r>
            <a:r>
              <a:rPr lang="zh-CN" altLang="zh-CN"/>
              <a:t>能被</a:t>
            </a:r>
            <a:r>
              <a:rPr lang="en-US" altLang="zh-CN"/>
              <a:t>i</a:t>
            </a:r>
            <a:r>
              <a:rPr lang="zh-CN" altLang="zh-CN"/>
              <a:t>整除，则输出</a:t>
            </a:r>
            <a:r>
              <a:rPr lang="en-US" altLang="zh-CN"/>
              <a:t>n</a:t>
            </a:r>
            <a:r>
              <a:rPr lang="zh-CN" altLang="zh-CN"/>
              <a:t>“不是素数”，算法结束；否则执行</a:t>
            </a:r>
            <a:r>
              <a:rPr lang="en-US" altLang="zh-CN"/>
              <a:t>S5</a:t>
            </a:r>
            <a:endParaRPr lang="zh-CN" altLang="zh-CN"/>
          </a:p>
          <a:p>
            <a:pPr lvl="1">
              <a:lnSpc>
                <a:spcPct val="100000"/>
              </a:lnSpc>
              <a:buFont typeface="Wingdings" pitchFamily="2" charset="2"/>
              <a:buNone/>
            </a:pPr>
            <a:r>
              <a:rPr lang="en-US" altLang="zh-CN"/>
              <a:t>S5</a:t>
            </a:r>
            <a:r>
              <a:rPr lang="zh-CN" altLang="zh-CN"/>
              <a:t>：</a:t>
            </a:r>
            <a:r>
              <a:rPr lang="en-US" altLang="zh-CN"/>
              <a:t>i+1</a:t>
            </a:r>
            <a:r>
              <a:rPr lang="en-US" altLang="zh-CN">
                <a:sym typeface="Symbol" panose="05050102010706020507" pitchFamily="18" charset="2"/>
              </a:rPr>
              <a:t></a:t>
            </a:r>
            <a:r>
              <a:rPr lang="en-US" altLang="zh-CN"/>
              <a:t>i</a:t>
            </a:r>
            <a:endParaRPr lang="zh-CN" altLang="zh-CN"/>
          </a:p>
          <a:p>
            <a:pPr lvl="1">
              <a:lnSpc>
                <a:spcPct val="100000"/>
              </a:lnSpc>
              <a:buFont typeface="Wingdings" pitchFamily="2" charset="2"/>
              <a:buNone/>
            </a:pPr>
            <a:r>
              <a:rPr lang="en-US" altLang="zh-CN"/>
              <a:t>S6</a:t>
            </a:r>
            <a:r>
              <a:rPr lang="zh-CN" altLang="zh-CN"/>
              <a:t>：如果</a:t>
            </a:r>
            <a:r>
              <a:rPr lang="en-US" altLang="zh-CN"/>
              <a:t>i</a:t>
            </a:r>
            <a:r>
              <a:rPr lang="zh-CN" altLang="zh-CN"/>
              <a:t>≤</a:t>
            </a:r>
            <a:r>
              <a:rPr lang="en-US" altLang="zh-CN"/>
              <a:t>n-1</a:t>
            </a:r>
            <a:r>
              <a:rPr lang="zh-CN" altLang="zh-CN"/>
              <a:t>，返回</a:t>
            </a:r>
            <a:r>
              <a:rPr lang="en-US" altLang="zh-CN"/>
              <a:t>S3</a:t>
            </a:r>
            <a:r>
              <a:rPr lang="zh-CN" altLang="zh-CN"/>
              <a:t>；否则输出</a:t>
            </a:r>
            <a:r>
              <a:rPr lang="en-US" altLang="zh-CN"/>
              <a:t>n </a:t>
            </a:r>
            <a:r>
              <a:rPr lang="zh-CN" altLang="zh-CN"/>
              <a:t>“是素数”，然后结束。</a:t>
            </a:r>
          </a:p>
        </p:txBody>
      </p:sp>
      <p:sp>
        <p:nvSpPr>
          <p:cNvPr id="6" name="椭圆 5">
            <a:extLst>
              <a:ext uri="{FF2B5EF4-FFF2-40B4-BE49-F238E27FC236}">
                <a16:creationId xmlns:a16="http://schemas.microsoft.com/office/drawing/2014/main" id="{8640AF47-A999-4476-A7F9-694C1017045E}"/>
              </a:ext>
            </a:extLst>
          </p:cNvPr>
          <p:cNvSpPr>
            <a:spLocks noChangeArrowheads="1"/>
          </p:cNvSpPr>
          <p:nvPr/>
        </p:nvSpPr>
        <p:spPr bwMode="auto">
          <a:xfrm>
            <a:off x="3071813" y="5500688"/>
            <a:ext cx="785812" cy="571500"/>
          </a:xfrm>
          <a:prstGeom prst="ellipse">
            <a:avLst/>
          </a:prstGeom>
          <a:noFill/>
          <a:ln w="38100" algn="ctr">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27652" name="Rectangle 2">
            <a:extLst>
              <a:ext uri="{FF2B5EF4-FFF2-40B4-BE49-F238E27FC236}">
                <a16:creationId xmlns:a16="http://schemas.microsoft.com/office/drawing/2014/main" id="{D0E699BB-5478-49E0-85D9-42316AF4E3B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grpSp>
        <p:nvGrpSpPr>
          <p:cNvPr id="2" name="组合 8">
            <a:extLst>
              <a:ext uri="{FF2B5EF4-FFF2-40B4-BE49-F238E27FC236}">
                <a16:creationId xmlns:a16="http://schemas.microsoft.com/office/drawing/2014/main" id="{C7B84E1E-C612-4355-92C2-20560AF4117F}"/>
              </a:ext>
            </a:extLst>
          </p:cNvPr>
          <p:cNvGrpSpPr>
            <a:grpSpLocks/>
          </p:cNvGrpSpPr>
          <p:nvPr/>
        </p:nvGrpSpPr>
        <p:grpSpPr bwMode="auto">
          <a:xfrm>
            <a:off x="3714750" y="4143375"/>
            <a:ext cx="2786063" cy="754063"/>
            <a:chOff x="3714744" y="4143380"/>
            <a:chExt cx="2786082" cy="754385"/>
          </a:xfrm>
        </p:grpSpPr>
        <p:sp>
          <p:nvSpPr>
            <p:cNvPr id="27655" name="圆角矩形标注 4">
              <a:extLst>
                <a:ext uri="{FF2B5EF4-FFF2-40B4-BE49-F238E27FC236}">
                  <a16:creationId xmlns:a16="http://schemas.microsoft.com/office/drawing/2014/main" id="{B4226475-CD51-468C-A756-F06A61416D8E}"/>
                </a:ext>
              </a:extLst>
            </p:cNvPr>
            <p:cNvSpPr>
              <a:spLocks noChangeArrowheads="1"/>
            </p:cNvSpPr>
            <p:nvPr/>
          </p:nvSpPr>
          <p:spPr bwMode="auto">
            <a:xfrm>
              <a:off x="3714744" y="4214818"/>
              <a:ext cx="2786082" cy="642942"/>
            </a:xfrm>
            <a:prstGeom prst="wedgeRoundRectCallout">
              <a:avLst>
                <a:gd name="adj1" fmla="val -52208"/>
                <a:gd name="adj2" fmla="val 139019"/>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可改为</a:t>
              </a:r>
              <a:r>
                <a:rPr lang="en-US" altLang="zh-CN" sz="2800">
                  <a:solidFill>
                    <a:srgbClr val="0000CC"/>
                  </a:solidFill>
                  <a:latin typeface="Arial" panose="020B0604020202020204" pitchFamily="34" charset="0"/>
                </a:rPr>
                <a:t>n/2</a:t>
              </a:r>
              <a:endParaRPr lang="zh-CN" altLang="en-US" sz="2800">
                <a:solidFill>
                  <a:srgbClr val="0000CC"/>
                </a:solidFill>
                <a:latin typeface="Arial" panose="020B0604020202020204" pitchFamily="34" charset="0"/>
              </a:endParaRPr>
            </a:p>
          </p:txBody>
        </p:sp>
        <p:graphicFrame>
          <p:nvGraphicFramePr>
            <p:cNvPr id="27656" name="Object 1">
              <a:extLst>
                <a:ext uri="{FF2B5EF4-FFF2-40B4-BE49-F238E27FC236}">
                  <a16:creationId xmlns:a16="http://schemas.microsoft.com/office/drawing/2014/main" id="{1F2F19D1-D85D-4E1F-B49F-B34B1F975C76}"/>
                </a:ext>
              </a:extLst>
            </p:cNvPr>
            <p:cNvGraphicFramePr>
              <a:graphicFrameLocks noChangeAspect="1"/>
            </p:cNvGraphicFramePr>
            <p:nvPr/>
          </p:nvGraphicFramePr>
          <p:xfrm>
            <a:off x="5572132" y="4143380"/>
            <a:ext cx="785818" cy="754385"/>
          </p:xfrm>
          <a:graphic>
            <a:graphicData uri="http://schemas.openxmlformats.org/presentationml/2006/ole">
              <mc:AlternateContent xmlns:mc="http://schemas.openxmlformats.org/markup-compatibility/2006">
                <mc:Choice xmlns:v="urn:schemas-microsoft-com:vml" Requires="v">
                  <p:oleObj spid="_x0000_s27657" name="公式" r:id="rId3" imgW="241300" imgH="228600" progId="Equation.3">
                    <p:embed/>
                  </p:oleObj>
                </mc:Choice>
                <mc:Fallback>
                  <p:oleObj name="公式" r:id="rId3" imgW="241300" imgH="228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32" y="4143380"/>
                          <a:ext cx="785818" cy="75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4" name="灯片编号占位符 3">
            <a:extLst>
              <a:ext uri="{FF2B5EF4-FFF2-40B4-BE49-F238E27FC236}">
                <a16:creationId xmlns:a16="http://schemas.microsoft.com/office/drawing/2014/main" id="{CF0C6789-1B99-401A-9AD4-A485C5111D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EE29391-B437-4446-AB74-ACA89C24A655}" type="slidenum">
              <a:rPr kumimoji="0" lang="en-US" altLang="zh-CN" sz="1400" b="0" smtClean="0"/>
              <a:pPr>
                <a:lnSpc>
                  <a:spcPct val="100000"/>
                </a:lnSpc>
                <a:spcBef>
                  <a:spcPct val="0"/>
                </a:spcBef>
                <a:buFontTx/>
                <a:buNone/>
              </a:pPr>
              <a:t>22</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style.rotation</p:attrName>
                                        </p:attrNameLst>
                                      </p:cBhvr>
                                      <p:tavLst>
                                        <p:tav tm="0">
                                          <p:val>
                                            <p:fltVal val="360"/>
                                          </p:val>
                                        </p:tav>
                                        <p:tav tm="100000">
                                          <p:val>
                                            <p:fltVal val="0"/>
                                          </p:val>
                                        </p:tav>
                                      </p:tavLst>
                                    </p:anim>
                                    <p:animEffect transition="in" filter="fade">
                                      <p:cBhvr>
                                        <p:cTn id="40" dur="500"/>
                                        <p:tgtEl>
                                          <p:spTgt spid="6"/>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64D4D09-98B8-4C56-8E06-6940F5DC2913}"/>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F7FE994F-C590-46E7-9E6B-E3A227C1DAC8}"/>
              </a:ext>
            </a:extLst>
          </p:cNvPr>
          <p:cNvSpPr>
            <a:spLocks noGrp="1" noChangeArrowheads="1"/>
          </p:cNvSpPr>
          <p:nvPr>
            <p:ph type="body" idx="1"/>
          </p:nvPr>
        </p:nvSpPr>
        <p:spPr>
          <a:xfrm>
            <a:off x="928688" y="1714500"/>
            <a:ext cx="7072312" cy="3571875"/>
          </a:xfrm>
        </p:spPr>
        <p:txBody>
          <a:bodyPr/>
          <a:lstStyle/>
          <a:p>
            <a:r>
              <a:rPr lang="zh-CN" altLang="zh-CN"/>
              <a:t>一个有效算法应该具有以下</a:t>
            </a:r>
            <a:r>
              <a:rPr lang="zh-CN" altLang="zh-CN">
                <a:solidFill>
                  <a:srgbClr val="C00000"/>
                </a:solidFill>
              </a:rPr>
              <a:t>特点</a:t>
            </a:r>
            <a:r>
              <a:rPr lang="zh-CN" altLang="en-US"/>
              <a:t>：</a:t>
            </a:r>
            <a:endParaRPr lang="en-US" altLang="zh-CN"/>
          </a:p>
          <a:p>
            <a:pPr lvl="1">
              <a:buFont typeface="Wingdings" pitchFamily="2" charset="2"/>
              <a:buNone/>
            </a:pPr>
            <a:r>
              <a:rPr lang="en-US" altLang="zh-CN"/>
              <a:t>(1)</a:t>
            </a:r>
            <a:r>
              <a:rPr lang="zh-CN" altLang="zh-CN"/>
              <a:t> </a:t>
            </a:r>
            <a:r>
              <a:rPr lang="zh-CN" altLang="zh-CN">
                <a:solidFill>
                  <a:srgbClr val="0000CC"/>
                </a:solidFill>
              </a:rPr>
              <a:t>有穷性</a:t>
            </a:r>
            <a:r>
              <a:rPr lang="zh-CN" altLang="zh-CN"/>
              <a:t>。一个算法应包含有限的操作步骤，而不能是无限的。</a:t>
            </a:r>
            <a:endParaRPr lang="en-US" altLang="zh-CN"/>
          </a:p>
          <a:p>
            <a:pPr lvl="1">
              <a:buFont typeface="Wingdings" pitchFamily="2" charset="2"/>
              <a:buNone/>
            </a:pPr>
            <a:r>
              <a:rPr lang="en-US" altLang="zh-CN"/>
              <a:t>(2)</a:t>
            </a:r>
            <a:r>
              <a:rPr lang="zh-CN" altLang="zh-CN"/>
              <a:t> </a:t>
            </a:r>
            <a:r>
              <a:rPr lang="zh-CN" altLang="zh-CN">
                <a:solidFill>
                  <a:srgbClr val="0000CC"/>
                </a:solidFill>
              </a:rPr>
              <a:t>确定性</a:t>
            </a:r>
            <a:r>
              <a:rPr lang="zh-CN" altLang="zh-CN"/>
              <a:t>。算法中的每一个步骤都应当是确定的，而不应当是含糊的、模棱两可的。</a:t>
            </a:r>
            <a:endParaRPr lang="zh-CN" altLang="en-US"/>
          </a:p>
        </p:txBody>
      </p:sp>
      <p:sp>
        <p:nvSpPr>
          <p:cNvPr id="28676" name="灯片编号占位符 1">
            <a:extLst>
              <a:ext uri="{FF2B5EF4-FFF2-40B4-BE49-F238E27FC236}">
                <a16:creationId xmlns:a16="http://schemas.microsoft.com/office/drawing/2014/main" id="{FE230018-82A8-4766-B1F8-C45BB5932A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7AA94AE-3680-4E70-8B34-A854972F5A2E}" type="slidenum">
              <a:rPr kumimoji="0" lang="en-US" altLang="zh-CN" sz="1400" b="0" smtClean="0"/>
              <a:pPr>
                <a:lnSpc>
                  <a:spcPct val="100000"/>
                </a:lnSpc>
                <a:spcBef>
                  <a:spcPct val="0"/>
                </a:spcBef>
                <a:buFontTx/>
                <a:buNone/>
              </a:pPr>
              <a:t>23</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978ACCE4-8FBD-4640-9229-E452FFD22899}"/>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C8391E9F-B17E-46E7-BC48-E6CD73645A17}"/>
              </a:ext>
            </a:extLst>
          </p:cNvPr>
          <p:cNvSpPr>
            <a:spLocks noGrp="1" noChangeArrowheads="1"/>
          </p:cNvSpPr>
          <p:nvPr>
            <p:ph type="body" idx="1"/>
          </p:nvPr>
        </p:nvSpPr>
        <p:spPr>
          <a:xfrm>
            <a:off x="928688" y="1714500"/>
            <a:ext cx="7500937" cy="4714875"/>
          </a:xfrm>
        </p:spPr>
        <p:txBody>
          <a:bodyPr/>
          <a:lstStyle/>
          <a:p>
            <a:r>
              <a:rPr lang="zh-CN" altLang="zh-CN"/>
              <a:t>一个有效算法应该具有以下</a:t>
            </a:r>
            <a:r>
              <a:rPr lang="zh-CN" altLang="zh-CN">
                <a:solidFill>
                  <a:srgbClr val="C00000"/>
                </a:solidFill>
              </a:rPr>
              <a:t>特点</a:t>
            </a:r>
            <a:r>
              <a:rPr lang="zh-CN" altLang="en-US"/>
              <a:t>：</a:t>
            </a:r>
            <a:endParaRPr lang="en-US" altLang="zh-CN"/>
          </a:p>
          <a:p>
            <a:pPr lvl="1">
              <a:buFont typeface="Wingdings" pitchFamily="2" charset="2"/>
              <a:buNone/>
            </a:pPr>
            <a:r>
              <a:rPr lang="en-US" altLang="zh-CN"/>
              <a:t>(3)</a:t>
            </a:r>
            <a:r>
              <a:rPr lang="zh-CN" altLang="zh-CN"/>
              <a:t> </a:t>
            </a:r>
            <a:r>
              <a:rPr lang="zh-CN" altLang="zh-CN">
                <a:solidFill>
                  <a:srgbClr val="0000CC"/>
                </a:solidFill>
              </a:rPr>
              <a:t>有零个或多个输入</a:t>
            </a:r>
            <a:r>
              <a:rPr lang="zh-CN" altLang="zh-CN"/>
              <a:t>。所谓输入是指在执行算法时需要从外界取得必要的信息。</a:t>
            </a:r>
            <a:endParaRPr lang="en-US" altLang="zh-CN"/>
          </a:p>
          <a:p>
            <a:pPr lvl="1">
              <a:buFont typeface="Wingdings" pitchFamily="2" charset="2"/>
              <a:buNone/>
            </a:pPr>
            <a:r>
              <a:rPr lang="en-US" altLang="zh-CN"/>
              <a:t>(4)</a:t>
            </a:r>
            <a:r>
              <a:rPr lang="zh-CN" altLang="zh-CN"/>
              <a:t> </a:t>
            </a:r>
            <a:r>
              <a:rPr lang="zh-CN" altLang="zh-CN">
                <a:solidFill>
                  <a:srgbClr val="0000CC"/>
                </a:solidFill>
              </a:rPr>
              <a:t>有一个或多个输出</a:t>
            </a:r>
            <a:r>
              <a:rPr lang="zh-CN" altLang="zh-CN"/>
              <a:t>。算法的目的是为了求解，“解” 就是输出。</a:t>
            </a:r>
            <a:endParaRPr lang="en-US" altLang="zh-CN"/>
          </a:p>
          <a:p>
            <a:pPr lvl="1"/>
            <a:r>
              <a:rPr lang="zh-CN" altLang="zh-CN"/>
              <a:t>没有输出的算法是没有意义的。</a:t>
            </a:r>
            <a:endParaRPr lang="en-US" altLang="zh-CN"/>
          </a:p>
          <a:p>
            <a:pPr lvl="1">
              <a:buFont typeface="Wingdings" pitchFamily="2" charset="2"/>
              <a:buNone/>
            </a:pPr>
            <a:r>
              <a:rPr lang="en-US" altLang="zh-CN"/>
              <a:t>(5)</a:t>
            </a:r>
            <a:r>
              <a:rPr lang="zh-CN" altLang="zh-CN"/>
              <a:t> </a:t>
            </a:r>
            <a:r>
              <a:rPr lang="zh-CN" altLang="zh-CN">
                <a:solidFill>
                  <a:srgbClr val="0000CC"/>
                </a:solidFill>
              </a:rPr>
              <a:t>有效性</a:t>
            </a:r>
            <a:r>
              <a:rPr lang="zh-CN" altLang="zh-CN"/>
              <a:t>。算法中的每一个步骤都应当能有效地执行，并得到确定的结果。</a:t>
            </a:r>
            <a:endParaRPr lang="zh-CN" altLang="en-US"/>
          </a:p>
        </p:txBody>
      </p:sp>
      <p:sp>
        <p:nvSpPr>
          <p:cNvPr id="29700" name="灯片编号占位符 1">
            <a:extLst>
              <a:ext uri="{FF2B5EF4-FFF2-40B4-BE49-F238E27FC236}">
                <a16:creationId xmlns:a16="http://schemas.microsoft.com/office/drawing/2014/main" id="{90FAA183-5882-4FFD-9054-739F680A0A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05F7434-4A55-421B-9DC4-45569E2C4100}" type="slidenum">
              <a:rPr kumimoji="0" lang="en-US" altLang="zh-CN" sz="1400" b="0" smtClean="0"/>
              <a:pPr>
                <a:lnSpc>
                  <a:spcPct val="100000"/>
                </a:lnSpc>
                <a:spcBef>
                  <a:spcPct val="0"/>
                </a:spcBef>
                <a:buFontTx/>
                <a:buNone/>
              </a:pPr>
              <a:t>24</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E739947F-ACB7-4ED3-B4DA-B751530243D6}"/>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2.3</a:t>
            </a:r>
            <a:r>
              <a:rPr lang="zh-CN" altLang="zh-CN" sz="4800" dirty="0">
                <a:solidFill>
                  <a:srgbClr val="800000"/>
                </a:solidFill>
                <a:effectLst>
                  <a:outerShdw blurRad="38100" dist="38100" dir="2700000" algn="tl">
                    <a:srgbClr val="000000"/>
                  </a:outerShdw>
                </a:effectLst>
                <a:latin typeface="Arial" charset="0"/>
                <a:ea typeface="黑体" pitchFamily="2" charset="-122"/>
              </a:rPr>
              <a:t>算法的特性</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0723" name="Rectangle 3">
            <a:extLst>
              <a:ext uri="{FF2B5EF4-FFF2-40B4-BE49-F238E27FC236}">
                <a16:creationId xmlns:a16="http://schemas.microsoft.com/office/drawing/2014/main" id="{C563CD4A-9154-4684-8B80-13A32C991FE4}"/>
              </a:ext>
            </a:extLst>
          </p:cNvPr>
          <p:cNvSpPr>
            <a:spLocks noGrp="1" noChangeArrowheads="1"/>
          </p:cNvSpPr>
          <p:nvPr>
            <p:ph type="body" idx="1"/>
          </p:nvPr>
        </p:nvSpPr>
        <p:spPr>
          <a:xfrm>
            <a:off x="928688" y="1714500"/>
            <a:ext cx="7643812" cy="4714875"/>
          </a:xfrm>
        </p:spPr>
        <p:txBody>
          <a:bodyPr/>
          <a:lstStyle/>
          <a:p>
            <a:r>
              <a:rPr lang="zh-CN" altLang="zh-CN"/>
              <a:t>对于一般最终用户来说</a:t>
            </a:r>
            <a:r>
              <a:rPr lang="en-US" altLang="zh-CN"/>
              <a:t>:</a:t>
            </a:r>
          </a:p>
          <a:p>
            <a:pPr lvl="1"/>
            <a:r>
              <a:rPr lang="zh-CN" altLang="zh-CN"/>
              <a:t>他们并不需要在处理每一个问题时都要自己设计算法和编写程序</a:t>
            </a:r>
            <a:endParaRPr lang="en-US" altLang="zh-CN"/>
          </a:p>
          <a:p>
            <a:pPr lvl="1"/>
            <a:r>
              <a:rPr lang="zh-CN" altLang="zh-CN"/>
              <a:t>可以使用别人已设计好的现成算法和程序</a:t>
            </a:r>
            <a:endParaRPr lang="en-US" altLang="zh-CN"/>
          </a:p>
          <a:p>
            <a:pPr lvl="1"/>
            <a:r>
              <a:rPr lang="zh-CN" altLang="zh-CN"/>
              <a:t>只需根据已知算法的要求给予必要的输入，就能得到输出的结果</a:t>
            </a:r>
            <a:endParaRPr lang="zh-CN" altLang="en-US"/>
          </a:p>
        </p:txBody>
      </p:sp>
      <p:sp>
        <p:nvSpPr>
          <p:cNvPr id="4" name="矩形 3">
            <a:extLst>
              <a:ext uri="{FF2B5EF4-FFF2-40B4-BE49-F238E27FC236}">
                <a16:creationId xmlns:a16="http://schemas.microsoft.com/office/drawing/2014/main" id="{2E3BE531-CAF4-4961-8198-8AA5F66BD28E}"/>
              </a:ext>
            </a:extLst>
          </p:cNvPr>
          <p:cNvSpPr>
            <a:spLocks noChangeArrowheads="1"/>
          </p:cNvSpPr>
          <p:nvPr/>
        </p:nvSpPr>
        <p:spPr bwMode="auto">
          <a:xfrm>
            <a:off x="3214688" y="5143500"/>
            <a:ext cx="2714625" cy="1214438"/>
          </a:xfrm>
          <a:prstGeom prst="rect">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6" name="直接箭头连接符 5">
            <a:extLst>
              <a:ext uri="{FF2B5EF4-FFF2-40B4-BE49-F238E27FC236}">
                <a16:creationId xmlns:a16="http://schemas.microsoft.com/office/drawing/2014/main" id="{0AE3800E-AAE4-4CC6-ABE0-0D1C53F30257}"/>
              </a:ext>
            </a:extLst>
          </p:cNvPr>
          <p:cNvCxnSpPr>
            <a:cxnSpLocks noChangeShapeType="1"/>
          </p:cNvCxnSpPr>
          <p:nvPr/>
        </p:nvCxnSpPr>
        <p:spPr bwMode="auto">
          <a:xfrm>
            <a:off x="785813" y="5786438"/>
            <a:ext cx="2428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a:extLst>
              <a:ext uri="{FF2B5EF4-FFF2-40B4-BE49-F238E27FC236}">
                <a16:creationId xmlns:a16="http://schemas.microsoft.com/office/drawing/2014/main" id="{C223B8FA-713F-4F8F-BB87-0F240AA7B6E3}"/>
              </a:ext>
            </a:extLst>
          </p:cNvPr>
          <p:cNvSpPr txBox="1">
            <a:spLocks noChangeArrowheads="1"/>
          </p:cNvSpPr>
          <p:nvPr/>
        </p:nvSpPr>
        <p:spPr bwMode="auto">
          <a:xfrm>
            <a:off x="857250" y="5214938"/>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B050"/>
                </a:solidFill>
                <a:latin typeface="Arial" panose="020B0604020202020204" pitchFamily="34" charset="0"/>
              </a:rPr>
              <a:t>输入</a:t>
            </a:r>
            <a:r>
              <a:rPr lang="en-US" altLang="zh-CN" sz="2800">
                <a:solidFill>
                  <a:srgbClr val="00B050"/>
                </a:solidFill>
                <a:latin typeface="Arial" panose="020B0604020202020204" pitchFamily="34" charset="0"/>
              </a:rPr>
              <a:t>3</a:t>
            </a:r>
            <a:r>
              <a:rPr lang="zh-CN" altLang="en-US" sz="2800">
                <a:solidFill>
                  <a:srgbClr val="00B050"/>
                </a:solidFill>
                <a:latin typeface="Arial" panose="020B0604020202020204" pitchFamily="34" charset="0"/>
              </a:rPr>
              <a:t>个数</a:t>
            </a:r>
          </a:p>
        </p:txBody>
      </p:sp>
      <p:sp>
        <p:nvSpPr>
          <p:cNvPr id="9" name="TextBox 8">
            <a:extLst>
              <a:ext uri="{FF2B5EF4-FFF2-40B4-BE49-F238E27FC236}">
                <a16:creationId xmlns:a16="http://schemas.microsoft.com/office/drawing/2014/main" id="{DEC87AB6-AB7B-4DB5-A661-CB3EEC70FD25}"/>
              </a:ext>
            </a:extLst>
          </p:cNvPr>
          <p:cNvSpPr txBox="1">
            <a:spLocks noChangeArrowheads="1"/>
          </p:cNvSpPr>
          <p:nvPr/>
        </p:nvSpPr>
        <p:spPr bwMode="auto">
          <a:xfrm>
            <a:off x="3571875" y="5500688"/>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黑箱子</a:t>
            </a:r>
          </a:p>
        </p:txBody>
      </p:sp>
      <p:cxnSp>
        <p:nvCxnSpPr>
          <p:cNvPr id="10" name="直接箭头连接符 9">
            <a:extLst>
              <a:ext uri="{FF2B5EF4-FFF2-40B4-BE49-F238E27FC236}">
                <a16:creationId xmlns:a16="http://schemas.microsoft.com/office/drawing/2014/main" id="{D705CD21-C28C-4E7B-8147-57A5AD8CD3A6}"/>
              </a:ext>
            </a:extLst>
          </p:cNvPr>
          <p:cNvCxnSpPr>
            <a:cxnSpLocks noChangeShapeType="1"/>
          </p:cNvCxnSpPr>
          <p:nvPr/>
        </p:nvCxnSpPr>
        <p:spPr bwMode="auto">
          <a:xfrm>
            <a:off x="5929313" y="5786438"/>
            <a:ext cx="2714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46605FFD-B292-4F9A-92A9-E191A4B3D856}"/>
              </a:ext>
            </a:extLst>
          </p:cNvPr>
          <p:cNvSpPr txBox="1">
            <a:spLocks noChangeArrowheads="1"/>
          </p:cNvSpPr>
          <p:nvPr/>
        </p:nvSpPr>
        <p:spPr bwMode="auto">
          <a:xfrm>
            <a:off x="6000750" y="5214938"/>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B050"/>
                </a:solidFill>
                <a:latin typeface="Arial" panose="020B0604020202020204" pitchFamily="34" charset="0"/>
              </a:rPr>
              <a:t>3</a:t>
            </a:r>
            <a:r>
              <a:rPr lang="zh-CN" altLang="en-US" sz="2800">
                <a:solidFill>
                  <a:srgbClr val="00B050"/>
                </a:solidFill>
                <a:latin typeface="Arial" panose="020B0604020202020204" pitchFamily="34" charset="0"/>
              </a:rPr>
              <a:t>个数中最大数</a:t>
            </a:r>
          </a:p>
        </p:txBody>
      </p:sp>
      <p:sp>
        <p:nvSpPr>
          <p:cNvPr id="13" name="TextBox 12">
            <a:extLst>
              <a:ext uri="{FF2B5EF4-FFF2-40B4-BE49-F238E27FC236}">
                <a16:creationId xmlns:a16="http://schemas.microsoft.com/office/drawing/2014/main" id="{3759044E-A79C-4F94-814F-05C39B16FC78}"/>
              </a:ext>
            </a:extLst>
          </p:cNvPr>
          <p:cNvSpPr txBox="1">
            <a:spLocks noChangeArrowheads="1"/>
          </p:cNvSpPr>
          <p:nvPr/>
        </p:nvSpPr>
        <p:spPr bwMode="auto">
          <a:xfrm>
            <a:off x="3500438" y="5260975"/>
            <a:ext cx="2143125" cy="9540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求</a:t>
            </a:r>
            <a:r>
              <a:rPr lang="en-US" altLang="zh-CN" sz="2800">
                <a:latin typeface="Arial" panose="020B0604020202020204" pitchFamily="34" charset="0"/>
              </a:rPr>
              <a:t>3</a:t>
            </a:r>
            <a:r>
              <a:rPr lang="zh-CN" altLang="en-US" sz="2800">
                <a:latin typeface="Arial" panose="020B0604020202020204" pitchFamily="34" charset="0"/>
              </a:rPr>
              <a:t>个数的最大数</a:t>
            </a:r>
          </a:p>
        </p:txBody>
      </p:sp>
      <p:sp>
        <p:nvSpPr>
          <p:cNvPr id="30731" name="灯片编号占位符 1">
            <a:extLst>
              <a:ext uri="{FF2B5EF4-FFF2-40B4-BE49-F238E27FC236}">
                <a16:creationId xmlns:a16="http://schemas.microsoft.com/office/drawing/2014/main" id="{E54DBB23-290B-48AB-8A6C-38704A966E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703E08E-00C6-4643-BC09-67534352892A}" type="slidenum">
              <a:rPr kumimoji="0" lang="en-US" altLang="zh-CN" sz="1400" b="0" smtClean="0"/>
              <a:pPr>
                <a:lnSpc>
                  <a:spcPct val="100000"/>
                </a:lnSpc>
                <a:spcBef>
                  <a:spcPct val="0"/>
                </a:spcBef>
                <a:buFontTx/>
                <a:buNone/>
              </a:pPr>
              <a:t>25</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lide(fromLef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1"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EE30721-9382-4366-B091-197B9C588E4F}"/>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a:t>
            </a:r>
            <a:r>
              <a:rPr lang="zh-CN" altLang="zh-CN" sz="4800" dirty="0">
                <a:solidFill>
                  <a:srgbClr val="800000"/>
                </a:solidFill>
                <a:effectLst>
                  <a:outerShdw blurRad="38100" dist="38100" dir="2700000" algn="tl">
                    <a:srgbClr val="000000"/>
                  </a:outerShdw>
                </a:effectLst>
                <a:latin typeface="Arial" charset="0"/>
                <a:ea typeface="黑体" pitchFamily="2" charset="-122"/>
              </a:rPr>
              <a:t>怎样表示一个算法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1747" name="Rectangle 3">
            <a:extLst>
              <a:ext uri="{FF2B5EF4-FFF2-40B4-BE49-F238E27FC236}">
                <a16:creationId xmlns:a16="http://schemas.microsoft.com/office/drawing/2014/main" id="{4227C3EF-6D24-4967-A478-C31BF17E5F5C}"/>
              </a:ext>
            </a:extLst>
          </p:cNvPr>
          <p:cNvSpPr>
            <a:spLocks noGrp="1" noChangeArrowheads="1"/>
          </p:cNvSpPr>
          <p:nvPr>
            <p:ph type="body" idx="1"/>
          </p:nvPr>
        </p:nvSpPr>
        <p:spPr>
          <a:xfrm>
            <a:off x="928688" y="1714500"/>
            <a:ext cx="7500937" cy="4714875"/>
          </a:xfrm>
        </p:spPr>
        <p:txBody>
          <a:bodyPr/>
          <a:lstStyle/>
          <a:p>
            <a:r>
              <a:rPr lang="zh-CN" altLang="zh-CN"/>
              <a:t>常用的方法有：</a:t>
            </a:r>
            <a:endParaRPr lang="en-US" altLang="zh-CN"/>
          </a:p>
          <a:p>
            <a:pPr lvl="1"/>
            <a:r>
              <a:rPr lang="zh-CN" altLang="zh-CN"/>
              <a:t>自然语言</a:t>
            </a:r>
            <a:endParaRPr lang="en-US" altLang="zh-CN"/>
          </a:p>
          <a:p>
            <a:pPr lvl="1"/>
            <a:r>
              <a:rPr lang="zh-CN" altLang="zh-CN"/>
              <a:t>传统流程图</a:t>
            </a:r>
            <a:endParaRPr lang="en-US" altLang="zh-CN"/>
          </a:p>
          <a:p>
            <a:pPr lvl="1"/>
            <a:r>
              <a:rPr lang="zh-CN" altLang="zh-CN"/>
              <a:t>结构化流程图</a:t>
            </a:r>
            <a:endParaRPr lang="en-US" altLang="zh-CN"/>
          </a:p>
          <a:p>
            <a:pPr lvl="1"/>
            <a:r>
              <a:rPr lang="zh-CN" altLang="zh-CN"/>
              <a:t>伪代码</a:t>
            </a:r>
            <a:endParaRPr lang="en-US" altLang="zh-CN"/>
          </a:p>
          <a:p>
            <a:pPr lvl="1"/>
            <a:r>
              <a:rPr lang="en-US" altLang="zh-CN"/>
              <a:t>……</a:t>
            </a:r>
            <a:endParaRPr lang="zh-CN" altLang="en-US"/>
          </a:p>
        </p:txBody>
      </p:sp>
      <p:sp>
        <p:nvSpPr>
          <p:cNvPr id="31748" name="灯片编号占位符 1">
            <a:extLst>
              <a:ext uri="{FF2B5EF4-FFF2-40B4-BE49-F238E27FC236}">
                <a16:creationId xmlns:a16="http://schemas.microsoft.com/office/drawing/2014/main" id="{828C1568-7BA2-4DDE-B46A-B4E5F307F9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CB49956-5685-474D-8375-66480A888622}" type="slidenum">
              <a:rPr kumimoji="0" lang="en-US" altLang="zh-CN" sz="1400" b="0" smtClean="0"/>
              <a:pPr>
                <a:lnSpc>
                  <a:spcPct val="100000"/>
                </a:lnSpc>
                <a:spcBef>
                  <a:spcPct val="0"/>
                </a:spcBef>
                <a:buFontTx/>
                <a:buNone/>
              </a:pPr>
              <a:t>26</a:t>
            </a:fld>
            <a:endParaRPr kumimoji="0" lang="en-US" altLang="zh-CN" sz="1400" b="0"/>
          </a:p>
        </p:txBody>
      </p:sp>
    </p:spTree>
  </p:cSld>
  <p:clrMapOvr>
    <a:masterClrMapping/>
  </p:clrMapOvr>
  <p:transition spd="med">
    <p:blinds/>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E63F71D4-2730-4F54-A295-168448EB7520}"/>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a:t>
            </a:r>
            <a:r>
              <a:rPr lang="zh-CN" altLang="zh-CN" sz="4800" dirty="0">
                <a:solidFill>
                  <a:srgbClr val="800000"/>
                </a:solidFill>
                <a:effectLst>
                  <a:outerShdw blurRad="38100" dist="38100" dir="2700000" algn="tl">
                    <a:srgbClr val="000000"/>
                  </a:outerShdw>
                </a:effectLst>
                <a:latin typeface="Arial" charset="0"/>
                <a:ea typeface="黑体" pitchFamily="2" charset="-122"/>
              </a:rPr>
              <a:t>怎样表示一个算法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2771" name="Rectangle 3">
            <a:extLst>
              <a:ext uri="{FF2B5EF4-FFF2-40B4-BE49-F238E27FC236}">
                <a16:creationId xmlns:a16="http://schemas.microsoft.com/office/drawing/2014/main" id="{ACD62A41-6000-4D26-9117-CC439F53F6A8}"/>
              </a:ext>
            </a:extLst>
          </p:cNvPr>
          <p:cNvSpPr>
            <a:spLocks noGrp="1" noChangeArrowheads="1"/>
          </p:cNvSpPr>
          <p:nvPr>
            <p:ph type="body" idx="1"/>
          </p:nvPr>
        </p:nvSpPr>
        <p:spPr>
          <a:xfrm>
            <a:off x="642938" y="1714500"/>
            <a:ext cx="8358187" cy="4714875"/>
          </a:xfrm>
        </p:spPr>
        <p:txBody>
          <a:bodyPr/>
          <a:lstStyle/>
          <a:p>
            <a:pPr>
              <a:buFont typeface="Wingdings" pitchFamily="2" charset="2"/>
              <a:buNone/>
            </a:pPr>
            <a:r>
              <a:rPr lang="en-US" altLang="zh-CN" sz="3600">
                <a:hlinkClick r:id="rId2" action="ppaction://hlinksldjump"/>
              </a:rPr>
              <a:t>2.4.1 </a:t>
            </a:r>
            <a:r>
              <a:rPr lang="zh-CN" altLang="zh-CN" sz="3600">
                <a:hlinkClick r:id="rId2" action="ppaction://hlinksldjump"/>
              </a:rPr>
              <a:t>用自然语言表示算法</a:t>
            </a:r>
            <a:endParaRPr lang="en-US" altLang="zh-CN" sz="3600"/>
          </a:p>
          <a:p>
            <a:pPr>
              <a:buFont typeface="Wingdings" pitchFamily="2" charset="2"/>
              <a:buNone/>
            </a:pPr>
            <a:r>
              <a:rPr lang="en-US" altLang="zh-CN" sz="3600">
                <a:hlinkClick r:id="rId3" action="ppaction://hlinksldjump"/>
              </a:rPr>
              <a:t>2.4.2 </a:t>
            </a:r>
            <a:r>
              <a:rPr lang="zh-CN" altLang="zh-CN" sz="3600">
                <a:hlinkClick r:id="rId3" action="ppaction://hlinksldjump"/>
              </a:rPr>
              <a:t>用流程图表示算法</a:t>
            </a:r>
            <a:endParaRPr lang="en-US" altLang="zh-CN" sz="3600"/>
          </a:p>
          <a:p>
            <a:pPr>
              <a:buFont typeface="Wingdings" pitchFamily="2" charset="2"/>
              <a:buNone/>
            </a:pPr>
            <a:r>
              <a:rPr lang="en-US" altLang="zh-CN" sz="3600">
                <a:hlinkClick r:id="rId4" action="ppaction://hlinksldjump"/>
              </a:rPr>
              <a:t>2.4.3 </a:t>
            </a:r>
            <a:r>
              <a:rPr lang="zh-CN" altLang="zh-CN" sz="3600">
                <a:hlinkClick r:id="rId4" action="ppaction://hlinksldjump"/>
              </a:rPr>
              <a:t>三种基本结构和改进的流程图</a:t>
            </a:r>
            <a:endParaRPr lang="en-US" altLang="zh-CN" sz="3600"/>
          </a:p>
          <a:p>
            <a:pPr>
              <a:buFont typeface="Wingdings" pitchFamily="2" charset="2"/>
              <a:buNone/>
            </a:pPr>
            <a:r>
              <a:rPr lang="en-US" altLang="zh-CN" sz="3600">
                <a:hlinkClick r:id="rId5" action="ppaction://hlinksldjump"/>
              </a:rPr>
              <a:t>2.4.4 </a:t>
            </a:r>
            <a:r>
              <a:rPr lang="zh-CN" altLang="zh-CN" sz="3600">
                <a:hlinkClick r:id="rId5" action="ppaction://hlinksldjump"/>
              </a:rPr>
              <a:t>用</a:t>
            </a:r>
            <a:r>
              <a:rPr lang="en-US" altLang="zh-CN" sz="3600">
                <a:hlinkClick r:id="rId5" action="ppaction://hlinksldjump"/>
              </a:rPr>
              <a:t>N-S</a:t>
            </a:r>
            <a:r>
              <a:rPr lang="zh-CN" altLang="zh-CN" sz="3600">
                <a:hlinkClick r:id="rId5" action="ppaction://hlinksldjump"/>
              </a:rPr>
              <a:t>流程图表示算法</a:t>
            </a:r>
            <a:endParaRPr lang="en-US" altLang="zh-CN" sz="3600"/>
          </a:p>
          <a:p>
            <a:pPr>
              <a:buFont typeface="Wingdings" pitchFamily="2" charset="2"/>
              <a:buNone/>
            </a:pPr>
            <a:r>
              <a:rPr lang="en-US" altLang="zh-CN" sz="3600">
                <a:hlinkClick r:id="rId6" action="ppaction://hlinksldjump"/>
              </a:rPr>
              <a:t>2.4.5 </a:t>
            </a:r>
            <a:r>
              <a:rPr lang="zh-CN" altLang="zh-CN" sz="3600">
                <a:hlinkClick r:id="rId6" action="ppaction://hlinksldjump"/>
              </a:rPr>
              <a:t>用伪代码表示算法</a:t>
            </a:r>
            <a:endParaRPr lang="en-US" altLang="zh-CN" sz="3600"/>
          </a:p>
          <a:p>
            <a:pPr>
              <a:buFont typeface="Wingdings" pitchFamily="2" charset="2"/>
              <a:buNone/>
            </a:pPr>
            <a:r>
              <a:rPr lang="en-US" altLang="zh-CN" sz="3600">
                <a:hlinkClick r:id="rId7" action="ppaction://hlinksldjump"/>
              </a:rPr>
              <a:t>2.4.6 </a:t>
            </a:r>
            <a:r>
              <a:rPr lang="zh-CN" altLang="zh-CN" sz="3600">
                <a:hlinkClick r:id="rId7" action="ppaction://hlinksldjump"/>
              </a:rPr>
              <a:t>用计算机语言表示算法</a:t>
            </a:r>
            <a:endParaRPr lang="zh-CN" altLang="en-US" sz="3600"/>
          </a:p>
        </p:txBody>
      </p:sp>
      <p:sp>
        <p:nvSpPr>
          <p:cNvPr id="32772" name="灯片编号占位符 1">
            <a:extLst>
              <a:ext uri="{FF2B5EF4-FFF2-40B4-BE49-F238E27FC236}">
                <a16:creationId xmlns:a16="http://schemas.microsoft.com/office/drawing/2014/main" id="{EFC1A306-39A7-4535-903F-86461FB992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810C5D9-3AD3-4205-A37E-DAC715390A82}" type="slidenum">
              <a:rPr kumimoji="0" lang="en-US" altLang="zh-CN" sz="1400" b="0" smtClean="0"/>
              <a:pPr>
                <a:lnSpc>
                  <a:spcPct val="100000"/>
                </a:lnSpc>
                <a:spcBef>
                  <a:spcPct val="0"/>
                </a:spcBef>
                <a:buFontTx/>
                <a:buNone/>
              </a:pPr>
              <a:t>27</a:t>
            </a:fld>
            <a:endParaRPr kumimoji="0" lang="en-US" altLang="zh-CN" sz="1400" b="0"/>
          </a:p>
        </p:txBody>
      </p:sp>
    </p:spTree>
  </p:cSld>
  <p:clrMapOvr>
    <a:masterClrMapping/>
  </p:clrMapOvr>
  <p:transition spd="med">
    <p:blinds/>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A09A37F0-7012-4BCE-A2D7-04995B74CBC6}"/>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2.4.1 </a:t>
            </a:r>
            <a:r>
              <a:rPr lang="zh-CN" altLang="zh-CN" sz="4800" dirty="0">
                <a:solidFill>
                  <a:srgbClr val="800000"/>
                </a:solidFill>
                <a:effectLst>
                  <a:outerShdw blurRad="38100" dist="38100" dir="2700000" algn="tl">
                    <a:srgbClr val="000000"/>
                  </a:outerShdw>
                </a:effectLst>
                <a:latin typeface="Arial" charset="0"/>
                <a:ea typeface="黑体" pitchFamily="2" charset="-122"/>
              </a:rPr>
              <a:t>用自然语言表示算法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3795" name="Rectangle 3">
            <a:extLst>
              <a:ext uri="{FF2B5EF4-FFF2-40B4-BE49-F238E27FC236}">
                <a16:creationId xmlns:a16="http://schemas.microsoft.com/office/drawing/2014/main" id="{E407E028-0FEA-4ADF-9D12-D3F7D32673B6}"/>
              </a:ext>
            </a:extLst>
          </p:cNvPr>
          <p:cNvSpPr>
            <a:spLocks noGrp="1" noChangeArrowheads="1"/>
          </p:cNvSpPr>
          <p:nvPr>
            <p:ph type="body" idx="1"/>
          </p:nvPr>
        </p:nvSpPr>
        <p:spPr>
          <a:xfrm>
            <a:off x="642938" y="1714500"/>
            <a:ext cx="8358187" cy="4357688"/>
          </a:xfrm>
        </p:spPr>
        <p:txBody>
          <a:bodyPr/>
          <a:lstStyle/>
          <a:p>
            <a:r>
              <a:rPr lang="en-US" altLang="zh-CN"/>
              <a:t>2.2</a:t>
            </a:r>
            <a:r>
              <a:rPr lang="zh-CN" altLang="zh-CN"/>
              <a:t>节介绍的算法</a:t>
            </a:r>
            <a:r>
              <a:rPr lang="zh-CN" altLang="en-US"/>
              <a:t>都</a:t>
            </a:r>
            <a:r>
              <a:rPr lang="zh-CN" altLang="zh-CN"/>
              <a:t>是用自然语言表示的</a:t>
            </a:r>
            <a:endParaRPr lang="en-US" altLang="zh-CN"/>
          </a:p>
          <a:p>
            <a:r>
              <a:rPr lang="zh-CN" altLang="zh-CN"/>
              <a:t>用自然语言表示通俗易懂，但文字冗长，容易出现歧义性</a:t>
            </a:r>
            <a:endParaRPr lang="en-US" altLang="zh-CN"/>
          </a:p>
          <a:p>
            <a:r>
              <a:rPr lang="zh-CN" altLang="zh-CN"/>
              <a:t>用自然语言描述包含分支和循环的算法，不很方便</a:t>
            </a:r>
            <a:endParaRPr lang="en-US" altLang="zh-CN"/>
          </a:p>
          <a:p>
            <a:r>
              <a:rPr lang="zh-CN" altLang="zh-CN"/>
              <a:t>除了很简单的问题外，一般不用自然语言</a:t>
            </a:r>
            <a:endParaRPr lang="zh-CN" altLang="en-US"/>
          </a:p>
        </p:txBody>
      </p:sp>
      <p:sp>
        <p:nvSpPr>
          <p:cNvPr id="33796" name="灯片编号占位符 1">
            <a:extLst>
              <a:ext uri="{FF2B5EF4-FFF2-40B4-BE49-F238E27FC236}">
                <a16:creationId xmlns:a16="http://schemas.microsoft.com/office/drawing/2014/main" id="{43BA0C0D-5506-4312-B82D-AC3109A1FF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F4A1E4B-641D-4B11-BA5D-E43E4092C6C6}" type="slidenum">
              <a:rPr kumimoji="0" lang="en-US" altLang="zh-CN" sz="1400" b="0" smtClean="0"/>
              <a:pPr>
                <a:lnSpc>
                  <a:spcPct val="100000"/>
                </a:lnSpc>
                <a:spcBef>
                  <a:spcPct val="0"/>
                </a:spcBef>
                <a:buFontTx/>
                <a:buNone/>
              </a:pPr>
              <a:t>28</a:t>
            </a:fld>
            <a:endParaRPr kumimoji="0" lang="en-US" altLang="zh-CN" sz="1400" b="0"/>
          </a:p>
        </p:txBody>
      </p:sp>
    </p:spTree>
  </p:cSld>
  <p:clrMapOvr>
    <a:masterClrMapping/>
  </p:clrMapOvr>
  <p:transition spd="med">
    <p:blinds/>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F39A873-04ED-4992-AD62-06C5C19460D0}"/>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2.4.2</a:t>
            </a:r>
            <a:r>
              <a:rPr lang="zh-CN" altLang="zh-CN" sz="4800" dirty="0">
                <a:solidFill>
                  <a:srgbClr val="800000"/>
                </a:solidFill>
                <a:effectLst>
                  <a:outerShdw blurRad="38100" dist="38100" dir="2700000" algn="tl">
                    <a:srgbClr val="000000"/>
                  </a:outerShdw>
                </a:effectLst>
                <a:latin typeface="Arial" charset="0"/>
                <a:ea typeface="黑体" pitchFamily="2" charset="-122"/>
              </a:rPr>
              <a:t>用流程图表示算法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4819" name="Rectangle 3">
            <a:extLst>
              <a:ext uri="{FF2B5EF4-FFF2-40B4-BE49-F238E27FC236}">
                <a16:creationId xmlns:a16="http://schemas.microsoft.com/office/drawing/2014/main" id="{18204C73-C3A1-47A5-A298-C631F6AE3AC1}"/>
              </a:ext>
            </a:extLst>
          </p:cNvPr>
          <p:cNvSpPr>
            <a:spLocks noGrp="1" noChangeArrowheads="1"/>
          </p:cNvSpPr>
          <p:nvPr>
            <p:ph type="body" idx="1"/>
          </p:nvPr>
        </p:nvSpPr>
        <p:spPr>
          <a:xfrm>
            <a:off x="642938" y="1714500"/>
            <a:ext cx="8358187" cy="1428750"/>
          </a:xfrm>
        </p:spPr>
        <p:txBody>
          <a:bodyPr/>
          <a:lstStyle/>
          <a:p>
            <a:r>
              <a:rPr lang="zh-CN" altLang="zh-CN">
                <a:solidFill>
                  <a:srgbClr val="C00000"/>
                </a:solidFill>
              </a:rPr>
              <a:t>流程图</a:t>
            </a:r>
            <a:r>
              <a:rPr lang="zh-CN" altLang="zh-CN"/>
              <a:t>是用一些图框来表示各种操作</a:t>
            </a:r>
            <a:endParaRPr lang="en-US" altLang="zh-CN"/>
          </a:p>
          <a:p>
            <a:r>
              <a:rPr lang="zh-CN" altLang="zh-CN"/>
              <a:t>用图形表示算法，直观形象，易于理解</a:t>
            </a:r>
            <a:endParaRPr lang="zh-CN" altLang="en-US"/>
          </a:p>
        </p:txBody>
      </p:sp>
      <p:sp>
        <p:nvSpPr>
          <p:cNvPr id="4" name="流程图: 终止 3">
            <a:extLst>
              <a:ext uri="{FF2B5EF4-FFF2-40B4-BE49-F238E27FC236}">
                <a16:creationId xmlns:a16="http://schemas.microsoft.com/office/drawing/2014/main" id="{F154A7F2-437C-4AD7-AA22-A36B00793DAF}"/>
              </a:ext>
            </a:extLst>
          </p:cNvPr>
          <p:cNvSpPr>
            <a:spLocks noChangeArrowheads="1"/>
          </p:cNvSpPr>
          <p:nvPr/>
        </p:nvSpPr>
        <p:spPr bwMode="auto">
          <a:xfrm>
            <a:off x="785813" y="3690938"/>
            <a:ext cx="1428750" cy="500062"/>
          </a:xfrm>
          <a:prstGeom prst="flowChartTerminator">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 name="TextBox 4">
            <a:extLst>
              <a:ext uri="{FF2B5EF4-FFF2-40B4-BE49-F238E27FC236}">
                <a16:creationId xmlns:a16="http://schemas.microsoft.com/office/drawing/2014/main" id="{24550E43-2B04-492B-BE34-AC6388041681}"/>
              </a:ext>
            </a:extLst>
          </p:cNvPr>
          <p:cNvSpPr txBox="1">
            <a:spLocks noChangeArrowheads="1"/>
          </p:cNvSpPr>
          <p:nvPr/>
        </p:nvSpPr>
        <p:spPr bwMode="auto">
          <a:xfrm>
            <a:off x="757238" y="4191000"/>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起止框</a:t>
            </a:r>
          </a:p>
        </p:txBody>
      </p:sp>
      <p:sp>
        <p:nvSpPr>
          <p:cNvPr id="7" name="TextBox 6">
            <a:extLst>
              <a:ext uri="{FF2B5EF4-FFF2-40B4-BE49-F238E27FC236}">
                <a16:creationId xmlns:a16="http://schemas.microsoft.com/office/drawing/2014/main" id="{DA4CCF4E-56C5-4A9C-A7B5-C4F9B51CDA6B}"/>
              </a:ext>
            </a:extLst>
          </p:cNvPr>
          <p:cNvSpPr txBox="1">
            <a:spLocks noChangeArrowheads="1"/>
          </p:cNvSpPr>
          <p:nvPr/>
        </p:nvSpPr>
        <p:spPr bwMode="auto">
          <a:xfrm>
            <a:off x="2428875" y="4191000"/>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输入输出框</a:t>
            </a:r>
          </a:p>
        </p:txBody>
      </p:sp>
      <p:sp>
        <p:nvSpPr>
          <p:cNvPr id="8" name="流程图: 数据 7">
            <a:extLst>
              <a:ext uri="{FF2B5EF4-FFF2-40B4-BE49-F238E27FC236}">
                <a16:creationId xmlns:a16="http://schemas.microsoft.com/office/drawing/2014/main" id="{CFBEAF14-0A98-4E22-8EBC-01B90702F4C7}"/>
              </a:ext>
            </a:extLst>
          </p:cNvPr>
          <p:cNvSpPr>
            <a:spLocks noChangeArrowheads="1"/>
          </p:cNvSpPr>
          <p:nvPr/>
        </p:nvSpPr>
        <p:spPr bwMode="auto">
          <a:xfrm>
            <a:off x="2643188" y="3690938"/>
            <a:ext cx="1785937" cy="500062"/>
          </a:xfrm>
          <a:prstGeom prst="flowChartInputOutput">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9" name="TextBox 8">
            <a:extLst>
              <a:ext uri="{FF2B5EF4-FFF2-40B4-BE49-F238E27FC236}">
                <a16:creationId xmlns:a16="http://schemas.microsoft.com/office/drawing/2014/main" id="{B2636172-96D1-468B-95CA-AE5ABF0CDF33}"/>
              </a:ext>
            </a:extLst>
          </p:cNvPr>
          <p:cNvSpPr txBox="1">
            <a:spLocks noChangeArrowheads="1"/>
          </p:cNvSpPr>
          <p:nvPr/>
        </p:nvSpPr>
        <p:spPr bwMode="auto">
          <a:xfrm>
            <a:off x="6929438" y="4191000"/>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处理框</a:t>
            </a:r>
          </a:p>
        </p:txBody>
      </p:sp>
      <p:sp>
        <p:nvSpPr>
          <p:cNvPr id="11" name="流程图: 决策 10">
            <a:extLst>
              <a:ext uri="{FF2B5EF4-FFF2-40B4-BE49-F238E27FC236}">
                <a16:creationId xmlns:a16="http://schemas.microsoft.com/office/drawing/2014/main" id="{2F466093-BC1D-403B-A31B-9EB396FF86C1}"/>
              </a:ext>
            </a:extLst>
          </p:cNvPr>
          <p:cNvSpPr>
            <a:spLocks noChangeArrowheads="1"/>
          </p:cNvSpPr>
          <p:nvPr/>
        </p:nvSpPr>
        <p:spPr bwMode="auto">
          <a:xfrm>
            <a:off x="4929188" y="3619500"/>
            <a:ext cx="1643062" cy="571500"/>
          </a:xfrm>
          <a:prstGeom prst="flowChartDecision">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2" name="流程图: 过程 11">
            <a:extLst>
              <a:ext uri="{FF2B5EF4-FFF2-40B4-BE49-F238E27FC236}">
                <a16:creationId xmlns:a16="http://schemas.microsoft.com/office/drawing/2014/main" id="{72ED2FA5-2437-474F-9961-11B6567C1F93}"/>
              </a:ext>
            </a:extLst>
          </p:cNvPr>
          <p:cNvSpPr>
            <a:spLocks noChangeArrowheads="1"/>
          </p:cNvSpPr>
          <p:nvPr/>
        </p:nvSpPr>
        <p:spPr bwMode="auto">
          <a:xfrm>
            <a:off x="7072313" y="3619500"/>
            <a:ext cx="1357312" cy="571500"/>
          </a:xfrm>
          <a:prstGeom prst="flowChartProcess">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14" name="直接箭头连接符 13">
            <a:extLst>
              <a:ext uri="{FF2B5EF4-FFF2-40B4-BE49-F238E27FC236}">
                <a16:creationId xmlns:a16="http://schemas.microsoft.com/office/drawing/2014/main" id="{97A2CD73-46DF-4107-9B6A-C210192DF24E}"/>
              </a:ext>
            </a:extLst>
          </p:cNvPr>
          <p:cNvCxnSpPr>
            <a:cxnSpLocks noChangeShapeType="1"/>
          </p:cNvCxnSpPr>
          <p:nvPr/>
        </p:nvCxnSpPr>
        <p:spPr bwMode="auto">
          <a:xfrm rot="5400000">
            <a:off x="822325" y="5297488"/>
            <a:ext cx="6429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a:extLst>
              <a:ext uri="{FF2B5EF4-FFF2-40B4-BE49-F238E27FC236}">
                <a16:creationId xmlns:a16="http://schemas.microsoft.com/office/drawing/2014/main" id="{F0D48FC5-41DE-4407-8D74-CD74D46A77E3}"/>
              </a:ext>
            </a:extLst>
          </p:cNvPr>
          <p:cNvCxnSpPr>
            <a:cxnSpLocks noChangeShapeType="1"/>
          </p:cNvCxnSpPr>
          <p:nvPr/>
        </p:nvCxnSpPr>
        <p:spPr bwMode="auto">
          <a:xfrm>
            <a:off x="1428750" y="5262563"/>
            <a:ext cx="712788"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7" name="流程图: 联系 16">
            <a:extLst>
              <a:ext uri="{FF2B5EF4-FFF2-40B4-BE49-F238E27FC236}">
                <a16:creationId xmlns:a16="http://schemas.microsoft.com/office/drawing/2014/main" id="{83BA3694-5672-4078-AF79-BC469144580A}"/>
              </a:ext>
            </a:extLst>
          </p:cNvPr>
          <p:cNvSpPr>
            <a:spLocks noChangeArrowheads="1"/>
          </p:cNvSpPr>
          <p:nvPr/>
        </p:nvSpPr>
        <p:spPr bwMode="auto">
          <a:xfrm>
            <a:off x="3143250" y="4976813"/>
            <a:ext cx="714375" cy="642937"/>
          </a:xfrm>
          <a:prstGeom prst="flowChartConnector">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18" name="TextBox 17">
            <a:extLst>
              <a:ext uri="{FF2B5EF4-FFF2-40B4-BE49-F238E27FC236}">
                <a16:creationId xmlns:a16="http://schemas.microsoft.com/office/drawing/2014/main" id="{51DAAB41-B98C-4128-B925-96350BE6F5DA}"/>
              </a:ext>
            </a:extLst>
          </p:cNvPr>
          <p:cNvSpPr txBox="1">
            <a:spLocks noChangeArrowheads="1"/>
          </p:cNvSpPr>
          <p:nvPr/>
        </p:nvSpPr>
        <p:spPr bwMode="auto">
          <a:xfrm>
            <a:off x="5000625" y="4119563"/>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判断框</a:t>
            </a:r>
          </a:p>
        </p:txBody>
      </p:sp>
      <p:sp>
        <p:nvSpPr>
          <p:cNvPr id="19" name="TextBox 18">
            <a:extLst>
              <a:ext uri="{FF2B5EF4-FFF2-40B4-BE49-F238E27FC236}">
                <a16:creationId xmlns:a16="http://schemas.microsoft.com/office/drawing/2014/main" id="{E00101C0-0713-41BC-9C2A-682076FDC551}"/>
              </a:ext>
            </a:extLst>
          </p:cNvPr>
          <p:cNvSpPr txBox="1">
            <a:spLocks noChangeArrowheads="1"/>
          </p:cNvSpPr>
          <p:nvPr/>
        </p:nvSpPr>
        <p:spPr bwMode="auto">
          <a:xfrm>
            <a:off x="78581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流程线</a:t>
            </a:r>
          </a:p>
        </p:txBody>
      </p:sp>
      <p:sp>
        <p:nvSpPr>
          <p:cNvPr id="20" name="TextBox 19">
            <a:extLst>
              <a:ext uri="{FF2B5EF4-FFF2-40B4-BE49-F238E27FC236}">
                <a16:creationId xmlns:a16="http://schemas.microsoft.com/office/drawing/2014/main" id="{1263B2B2-8959-448F-B638-43D14DD27240}"/>
              </a:ext>
            </a:extLst>
          </p:cNvPr>
          <p:cNvSpPr txBox="1">
            <a:spLocks noChangeArrowheads="1"/>
          </p:cNvSpPr>
          <p:nvPr/>
        </p:nvSpPr>
        <p:spPr bwMode="auto">
          <a:xfrm>
            <a:off x="278606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连接点</a:t>
            </a:r>
          </a:p>
        </p:txBody>
      </p:sp>
      <p:cxnSp>
        <p:nvCxnSpPr>
          <p:cNvPr id="22" name="直接连接符 21">
            <a:extLst>
              <a:ext uri="{FF2B5EF4-FFF2-40B4-BE49-F238E27FC236}">
                <a16:creationId xmlns:a16="http://schemas.microsoft.com/office/drawing/2014/main" id="{AC1F572F-E467-45BA-9831-485E0A3A8DB9}"/>
              </a:ext>
            </a:extLst>
          </p:cNvPr>
          <p:cNvCxnSpPr>
            <a:cxnSpLocks noChangeShapeType="1"/>
          </p:cNvCxnSpPr>
          <p:nvPr/>
        </p:nvCxnSpPr>
        <p:spPr bwMode="auto">
          <a:xfrm>
            <a:off x="5214938" y="5334000"/>
            <a:ext cx="785812"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3" name="直接连接符 22">
            <a:extLst>
              <a:ext uri="{FF2B5EF4-FFF2-40B4-BE49-F238E27FC236}">
                <a16:creationId xmlns:a16="http://schemas.microsoft.com/office/drawing/2014/main" id="{B66855CE-D02C-497B-B23C-73FC48A5AF64}"/>
              </a:ext>
            </a:extLst>
          </p:cNvPr>
          <p:cNvCxnSpPr>
            <a:cxnSpLocks noChangeShapeType="1"/>
          </p:cNvCxnSpPr>
          <p:nvPr/>
        </p:nvCxnSpPr>
        <p:spPr bwMode="auto">
          <a:xfrm>
            <a:off x="6000750" y="48958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a:extLst>
              <a:ext uri="{FF2B5EF4-FFF2-40B4-BE49-F238E27FC236}">
                <a16:creationId xmlns:a16="http://schemas.microsoft.com/office/drawing/2014/main" id="{5FC02C1A-7C7C-434C-939E-8DCA66449BB5}"/>
              </a:ext>
            </a:extLst>
          </p:cNvPr>
          <p:cNvCxnSpPr>
            <a:cxnSpLocks noChangeShapeType="1"/>
          </p:cNvCxnSpPr>
          <p:nvPr/>
        </p:nvCxnSpPr>
        <p:spPr bwMode="auto">
          <a:xfrm rot="5400000">
            <a:off x="5572125" y="5334000"/>
            <a:ext cx="857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连接符 27">
            <a:extLst>
              <a:ext uri="{FF2B5EF4-FFF2-40B4-BE49-F238E27FC236}">
                <a16:creationId xmlns:a16="http://schemas.microsoft.com/office/drawing/2014/main" id="{92318993-16A0-4FFC-BCA0-E1C9E90D6839}"/>
              </a:ext>
            </a:extLst>
          </p:cNvPr>
          <p:cNvCxnSpPr>
            <a:cxnSpLocks noChangeShapeType="1"/>
          </p:cNvCxnSpPr>
          <p:nvPr/>
        </p:nvCxnSpPr>
        <p:spPr bwMode="auto">
          <a:xfrm>
            <a:off x="6000750" y="5762625"/>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9" name="TextBox 28">
            <a:extLst>
              <a:ext uri="{FF2B5EF4-FFF2-40B4-BE49-F238E27FC236}">
                <a16:creationId xmlns:a16="http://schemas.microsoft.com/office/drawing/2014/main" id="{5AA18BDA-F387-4C58-BE62-DC3860F9FCAD}"/>
              </a:ext>
            </a:extLst>
          </p:cNvPr>
          <p:cNvSpPr txBox="1">
            <a:spLocks noChangeArrowheads="1"/>
          </p:cNvSpPr>
          <p:nvPr/>
        </p:nvSpPr>
        <p:spPr bwMode="auto">
          <a:xfrm>
            <a:off x="5143500"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注释框</a:t>
            </a:r>
          </a:p>
        </p:txBody>
      </p:sp>
      <p:sp>
        <p:nvSpPr>
          <p:cNvPr id="31" name="矩形 30">
            <a:extLst>
              <a:ext uri="{FF2B5EF4-FFF2-40B4-BE49-F238E27FC236}">
                <a16:creationId xmlns:a16="http://schemas.microsoft.com/office/drawing/2014/main" id="{593CC933-44DB-46F3-A70F-7085980E894F}"/>
              </a:ext>
            </a:extLst>
          </p:cNvPr>
          <p:cNvSpPr>
            <a:spLocks noChangeArrowheads="1"/>
          </p:cNvSpPr>
          <p:nvPr/>
        </p:nvSpPr>
        <p:spPr bwMode="auto">
          <a:xfrm>
            <a:off x="357188" y="714375"/>
            <a:ext cx="8286750" cy="242887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2" name="流程图: 决策 31">
            <a:extLst>
              <a:ext uri="{FF2B5EF4-FFF2-40B4-BE49-F238E27FC236}">
                <a16:creationId xmlns:a16="http://schemas.microsoft.com/office/drawing/2014/main" id="{A6B04041-D426-4F46-A949-133BBD345790}"/>
              </a:ext>
            </a:extLst>
          </p:cNvPr>
          <p:cNvSpPr>
            <a:spLocks noChangeArrowheads="1"/>
          </p:cNvSpPr>
          <p:nvPr/>
        </p:nvSpPr>
        <p:spPr bwMode="auto">
          <a:xfrm>
            <a:off x="4929188" y="1143000"/>
            <a:ext cx="1714500" cy="857250"/>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x≧0</a:t>
            </a:r>
            <a:endParaRPr lang="zh-CN" altLang="en-US">
              <a:solidFill>
                <a:srgbClr val="0000CC"/>
              </a:solidFill>
              <a:latin typeface="Arial" panose="020B0604020202020204" pitchFamily="34" charset="0"/>
            </a:endParaRPr>
          </a:p>
        </p:txBody>
      </p:sp>
      <p:cxnSp>
        <p:nvCxnSpPr>
          <p:cNvPr id="34" name="直接箭头连接符 33">
            <a:extLst>
              <a:ext uri="{FF2B5EF4-FFF2-40B4-BE49-F238E27FC236}">
                <a16:creationId xmlns:a16="http://schemas.microsoft.com/office/drawing/2014/main" id="{D0CF5113-81EF-476C-A40D-95432366A895}"/>
              </a:ext>
            </a:extLst>
          </p:cNvPr>
          <p:cNvCxnSpPr>
            <a:cxnSpLocks noChangeShapeType="1"/>
          </p:cNvCxnSpPr>
          <p:nvPr/>
        </p:nvCxnSpPr>
        <p:spPr bwMode="auto">
          <a:xfrm rot="5400000">
            <a:off x="5617369" y="9405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a:extLst>
              <a:ext uri="{FF2B5EF4-FFF2-40B4-BE49-F238E27FC236}">
                <a16:creationId xmlns:a16="http://schemas.microsoft.com/office/drawing/2014/main" id="{3902693A-DE6D-48EA-AE47-EA5A1920AFC6}"/>
              </a:ext>
            </a:extLst>
          </p:cNvPr>
          <p:cNvSpPr txBox="1">
            <a:spLocks noChangeArrowheads="1"/>
          </p:cNvSpPr>
          <p:nvPr/>
        </p:nvSpPr>
        <p:spPr bwMode="auto">
          <a:xfrm>
            <a:off x="4214813" y="10287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36" name="直接箭头连接符 35">
            <a:extLst>
              <a:ext uri="{FF2B5EF4-FFF2-40B4-BE49-F238E27FC236}">
                <a16:creationId xmlns:a16="http://schemas.microsoft.com/office/drawing/2014/main" id="{E48B7469-1C8A-4AD5-A1C8-B57C9704DB8F}"/>
              </a:ext>
            </a:extLst>
          </p:cNvPr>
          <p:cNvCxnSpPr>
            <a:cxnSpLocks noChangeShapeType="1"/>
          </p:cNvCxnSpPr>
          <p:nvPr/>
        </p:nvCxnSpPr>
        <p:spPr bwMode="auto">
          <a:xfrm rot="5400000">
            <a:off x="3715544" y="178514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0" name="直接连接符 39">
            <a:extLst>
              <a:ext uri="{FF2B5EF4-FFF2-40B4-BE49-F238E27FC236}">
                <a16:creationId xmlns:a16="http://schemas.microsoft.com/office/drawing/2014/main" id="{58228AFB-988A-432B-923B-3D2CB32A7D3C}"/>
              </a:ext>
            </a:extLst>
          </p:cNvPr>
          <p:cNvCxnSpPr>
            <a:cxnSpLocks noChangeShapeType="1"/>
            <a:stCxn id="32" idx="1"/>
          </p:cNvCxnSpPr>
          <p:nvPr/>
        </p:nvCxnSpPr>
        <p:spPr bwMode="auto">
          <a:xfrm rot="10800000">
            <a:off x="3929063" y="1571625"/>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1" name="TextBox 40">
            <a:extLst>
              <a:ext uri="{FF2B5EF4-FFF2-40B4-BE49-F238E27FC236}">
                <a16:creationId xmlns:a16="http://schemas.microsoft.com/office/drawing/2014/main" id="{53ED1206-2B0E-4A34-A209-10DD2E5166BD}"/>
              </a:ext>
            </a:extLst>
          </p:cNvPr>
          <p:cNvSpPr txBox="1">
            <a:spLocks noChangeArrowheads="1"/>
          </p:cNvSpPr>
          <p:nvPr/>
        </p:nvSpPr>
        <p:spPr bwMode="auto">
          <a:xfrm>
            <a:off x="3143250" y="1785938"/>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B050"/>
                </a:solidFill>
                <a:latin typeface="Arial" panose="020B0604020202020204" pitchFamily="34" charset="0"/>
              </a:rPr>
              <a:t>……</a:t>
            </a:r>
            <a:endParaRPr lang="zh-CN" altLang="en-US">
              <a:solidFill>
                <a:srgbClr val="00B050"/>
              </a:solidFill>
              <a:latin typeface="Arial" panose="020B0604020202020204" pitchFamily="34" charset="0"/>
            </a:endParaRPr>
          </a:p>
        </p:txBody>
      </p:sp>
      <p:sp>
        <p:nvSpPr>
          <p:cNvPr id="42" name="TextBox 41">
            <a:extLst>
              <a:ext uri="{FF2B5EF4-FFF2-40B4-BE49-F238E27FC236}">
                <a16:creationId xmlns:a16="http://schemas.microsoft.com/office/drawing/2014/main" id="{8359BC3F-AFD4-446C-B73E-512AA53E8006}"/>
              </a:ext>
            </a:extLst>
          </p:cNvPr>
          <p:cNvSpPr txBox="1">
            <a:spLocks noChangeArrowheads="1"/>
          </p:cNvSpPr>
          <p:nvPr/>
        </p:nvSpPr>
        <p:spPr bwMode="auto">
          <a:xfrm>
            <a:off x="6715125" y="10715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43" name="直接连接符 42">
            <a:extLst>
              <a:ext uri="{FF2B5EF4-FFF2-40B4-BE49-F238E27FC236}">
                <a16:creationId xmlns:a16="http://schemas.microsoft.com/office/drawing/2014/main" id="{885CB1E6-012D-42E6-8DF0-734402D45BD9}"/>
              </a:ext>
            </a:extLst>
          </p:cNvPr>
          <p:cNvCxnSpPr>
            <a:cxnSpLocks noChangeShapeType="1"/>
          </p:cNvCxnSpPr>
          <p:nvPr/>
        </p:nvCxnSpPr>
        <p:spPr bwMode="auto">
          <a:xfrm rot="10800000">
            <a:off x="6642100" y="1571625"/>
            <a:ext cx="930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4" name="直接箭头连接符 43">
            <a:extLst>
              <a:ext uri="{FF2B5EF4-FFF2-40B4-BE49-F238E27FC236}">
                <a16:creationId xmlns:a16="http://schemas.microsoft.com/office/drawing/2014/main" id="{4D68911F-AE6F-4799-8B09-F51D4D830B0C}"/>
              </a:ext>
            </a:extLst>
          </p:cNvPr>
          <p:cNvCxnSpPr>
            <a:cxnSpLocks noChangeShapeType="1"/>
          </p:cNvCxnSpPr>
          <p:nvPr/>
        </p:nvCxnSpPr>
        <p:spPr bwMode="auto">
          <a:xfrm rot="5400000">
            <a:off x="7358856" y="1785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5" name="TextBox 44">
            <a:extLst>
              <a:ext uri="{FF2B5EF4-FFF2-40B4-BE49-F238E27FC236}">
                <a16:creationId xmlns:a16="http://schemas.microsoft.com/office/drawing/2014/main" id="{E6591205-ABA8-4521-AB33-E4D6E8B052FF}"/>
              </a:ext>
            </a:extLst>
          </p:cNvPr>
          <p:cNvSpPr txBox="1">
            <a:spLocks noChangeArrowheads="1"/>
          </p:cNvSpPr>
          <p:nvPr/>
        </p:nvSpPr>
        <p:spPr bwMode="auto">
          <a:xfrm>
            <a:off x="6786563" y="1785938"/>
            <a:ext cx="1571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B050"/>
                </a:solidFill>
                <a:latin typeface="Arial" panose="020B0604020202020204" pitchFamily="34" charset="0"/>
              </a:rPr>
              <a:t>……</a:t>
            </a:r>
            <a:endParaRPr lang="zh-CN" altLang="en-US">
              <a:solidFill>
                <a:srgbClr val="00B050"/>
              </a:solidFill>
              <a:latin typeface="Arial" panose="020B0604020202020204" pitchFamily="34" charset="0"/>
            </a:endParaRPr>
          </a:p>
        </p:txBody>
      </p:sp>
      <p:cxnSp>
        <p:nvCxnSpPr>
          <p:cNvPr id="47" name="直接连接符 46">
            <a:extLst>
              <a:ext uri="{FF2B5EF4-FFF2-40B4-BE49-F238E27FC236}">
                <a16:creationId xmlns:a16="http://schemas.microsoft.com/office/drawing/2014/main" id="{DA527D3A-7734-45FC-A816-E310CDE8788E}"/>
              </a:ext>
            </a:extLst>
          </p:cNvPr>
          <p:cNvCxnSpPr>
            <a:cxnSpLocks noChangeShapeType="1"/>
          </p:cNvCxnSpPr>
          <p:nvPr/>
        </p:nvCxnSpPr>
        <p:spPr bwMode="auto">
          <a:xfrm rot="5400000">
            <a:off x="3786188" y="25717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8" name="直接连接符 47">
            <a:extLst>
              <a:ext uri="{FF2B5EF4-FFF2-40B4-BE49-F238E27FC236}">
                <a16:creationId xmlns:a16="http://schemas.microsoft.com/office/drawing/2014/main" id="{C6F7045F-7A6B-470C-A13E-8DA93ED77CC0}"/>
              </a:ext>
            </a:extLst>
          </p:cNvPr>
          <p:cNvCxnSpPr>
            <a:cxnSpLocks noChangeShapeType="1"/>
          </p:cNvCxnSpPr>
          <p:nvPr/>
        </p:nvCxnSpPr>
        <p:spPr bwMode="auto">
          <a:xfrm rot="5400000">
            <a:off x="7429500" y="25717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9" name="直接连接符 48">
            <a:extLst>
              <a:ext uri="{FF2B5EF4-FFF2-40B4-BE49-F238E27FC236}">
                <a16:creationId xmlns:a16="http://schemas.microsoft.com/office/drawing/2014/main" id="{53070424-89F4-45EF-BDA7-61F6155274FF}"/>
              </a:ext>
            </a:extLst>
          </p:cNvPr>
          <p:cNvCxnSpPr>
            <a:cxnSpLocks noChangeShapeType="1"/>
          </p:cNvCxnSpPr>
          <p:nvPr/>
        </p:nvCxnSpPr>
        <p:spPr bwMode="auto">
          <a:xfrm rot="10800000">
            <a:off x="3929063" y="2714625"/>
            <a:ext cx="3643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1" name="直接箭头连接符 50">
            <a:extLst>
              <a:ext uri="{FF2B5EF4-FFF2-40B4-BE49-F238E27FC236}">
                <a16:creationId xmlns:a16="http://schemas.microsoft.com/office/drawing/2014/main" id="{B7869F15-7E54-4896-AF54-7858B8A92959}"/>
              </a:ext>
            </a:extLst>
          </p:cNvPr>
          <p:cNvCxnSpPr>
            <a:cxnSpLocks noChangeShapeType="1"/>
          </p:cNvCxnSpPr>
          <p:nvPr/>
        </p:nvCxnSpPr>
        <p:spPr bwMode="auto">
          <a:xfrm rot="5400000">
            <a:off x="5572919" y="292814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6" name="椭圆 55">
            <a:extLst>
              <a:ext uri="{FF2B5EF4-FFF2-40B4-BE49-F238E27FC236}">
                <a16:creationId xmlns:a16="http://schemas.microsoft.com/office/drawing/2014/main" id="{28123147-35C2-40FF-A106-6C408BB83DB8}"/>
              </a:ext>
            </a:extLst>
          </p:cNvPr>
          <p:cNvSpPr>
            <a:spLocks noChangeArrowheads="1"/>
          </p:cNvSpPr>
          <p:nvPr/>
        </p:nvSpPr>
        <p:spPr bwMode="auto">
          <a:xfrm>
            <a:off x="5500688" y="928688"/>
            <a:ext cx="642937" cy="428625"/>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7" name="圆角矩形标注 56">
            <a:extLst>
              <a:ext uri="{FF2B5EF4-FFF2-40B4-BE49-F238E27FC236}">
                <a16:creationId xmlns:a16="http://schemas.microsoft.com/office/drawing/2014/main" id="{9C9AA24A-C1E1-4862-AAB0-99E61643DBDC}"/>
              </a:ext>
            </a:extLst>
          </p:cNvPr>
          <p:cNvSpPr>
            <a:spLocks noChangeArrowheads="1"/>
          </p:cNvSpPr>
          <p:nvPr/>
        </p:nvSpPr>
        <p:spPr bwMode="auto">
          <a:xfrm>
            <a:off x="2357438" y="357188"/>
            <a:ext cx="1928812" cy="642937"/>
          </a:xfrm>
          <a:prstGeom prst="wedgeRoundRectCallout">
            <a:avLst>
              <a:gd name="adj1" fmla="val 112093"/>
              <a:gd name="adj2" fmla="val 63037"/>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一个入口</a:t>
            </a:r>
          </a:p>
        </p:txBody>
      </p:sp>
      <p:sp>
        <p:nvSpPr>
          <p:cNvPr id="58" name="椭圆 57">
            <a:extLst>
              <a:ext uri="{FF2B5EF4-FFF2-40B4-BE49-F238E27FC236}">
                <a16:creationId xmlns:a16="http://schemas.microsoft.com/office/drawing/2014/main" id="{099F3E22-0B17-418F-A651-9C64F84BCA3B}"/>
              </a:ext>
            </a:extLst>
          </p:cNvPr>
          <p:cNvSpPr>
            <a:spLocks noChangeArrowheads="1"/>
          </p:cNvSpPr>
          <p:nvPr/>
        </p:nvSpPr>
        <p:spPr bwMode="auto">
          <a:xfrm>
            <a:off x="4643438" y="1285875"/>
            <a:ext cx="642937" cy="428625"/>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9" name="椭圆 58">
            <a:extLst>
              <a:ext uri="{FF2B5EF4-FFF2-40B4-BE49-F238E27FC236}">
                <a16:creationId xmlns:a16="http://schemas.microsoft.com/office/drawing/2014/main" id="{CA3BED4C-57CB-414C-BDDA-53EC87C39F51}"/>
              </a:ext>
            </a:extLst>
          </p:cNvPr>
          <p:cNvSpPr>
            <a:spLocks noChangeArrowheads="1"/>
          </p:cNvSpPr>
          <p:nvPr/>
        </p:nvSpPr>
        <p:spPr bwMode="auto">
          <a:xfrm>
            <a:off x="6215063" y="1285875"/>
            <a:ext cx="642937" cy="428625"/>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0" name="圆角矩形标注 59">
            <a:extLst>
              <a:ext uri="{FF2B5EF4-FFF2-40B4-BE49-F238E27FC236}">
                <a16:creationId xmlns:a16="http://schemas.microsoft.com/office/drawing/2014/main" id="{C21BC504-AD43-4751-8E37-DB5EC9855BF8}"/>
              </a:ext>
            </a:extLst>
          </p:cNvPr>
          <p:cNvSpPr>
            <a:spLocks noChangeArrowheads="1"/>
          </p:cNvSpPr>
          <p:nvPr/>
        </p:nvSpPr>
        <p:spPr bwMode="auto">
          <a:xfrm>
            <a:off x="1643063" y="1643063"/>
            <a:ext cx="1928812" cy="642937"/>
          </a:xfrm>
          <a:prstGeom prst="wedgeRoundRectCallout">
            <a:avLst>
              <a:gd name="adj1" fmla="val 107546"/>
              <a:gd name="adj2" fmla="val -59704"/>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两个出口</a:t>
            </a:r>
          </a:p>
        </p:txBody>
      </p:sp>
      <p:sp>
        <p:nvSpPr>
          <p:cNvPr id="34858" name="灯片编号占位符 1">
            <a:extLst>
              <a:ext uri="{FF2B5EF4-FFF2-40B4-BE49-F238E27FC236}">
                <a16:creationId xmlns:a16="http://schemas.microsoft.com/office/drawing/2014/main" id="{60F19129-249A-46CD-B250-9D57C18E21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CC326EF-77E1-4743-BEBF-1E76D19E0524}" type="slidenum">
              <a:rPr kumimoji="0" lang="en-US" altLang="zh-CN" sz="1400" b="0" smtClean="0"/>
              <a:pPr>
                <a:lnSpc>
                  <a:spcPct val="100000"/>
                </a:lnSpc>
                <a:spcBef>
                  <a:spcPct val="0"/>
                </a:spcBef>
                <a:buFontTx/>
                <a:buNone/>
              </a:pPr>
              <a:t>29</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iterate type="lt">
                                    <p:tmPct val="0"/>
                                  </p:iterate>
                                  <p:childTnLst>
                                    <p:set>
                                      <p:cBhvr>
                                        <p:cTn id="25" dur="1" fill="hold">
                                          <p:stCondLst>
                                            <p:cond delay="0"/>
                                          </p:stCondLst>
                                        </p:cTn>
                                        <p:tgtEl>
                                          <p:spTgt spid="18">
                                            <p:txEl>
                                              <p:pRg st="0" end="0"/>
                                            </p:txEl>
                                          </p:spTgt>
                                        </p:tgtEl>
                                        <p:attrNameLst>
                                          <p:attrName>style.visibility</p:attrName>
                                        </p:attrNameLst>
                                      </p:cBhvr>
                                      <p:to>
                                        <p:strVal val="visible"/>
                                      </p:to>
                                    </p:set>
                                    <p:animEffect transition="in" filter="blinds(horizontal)">
                                      <p:cBhvr>
                                        <p:cTn id="26" dur="500"/>
                                        <p:tgtEl>
                                          <p:spTgt spid="18">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linds(horizontal)">
                                      <p:cBhvr>
                                        <p:cTn id="45" dur="500"/>
                                        <p:tgtEl>
                                          <p:spTgt spid="1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blinds(horizontal)">
                                      <p:cBhvr>
                                        <p:cTn id="50" dur="500"/>
                                        <p:tgtEl>
                                          <p:spTgt spid="17"/>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par>
                                <p:cTn id="62" presetID="3" presetClass="entr" presetSubtype="10"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linds(horizontal)">
                                      <p:cBhvr>
                                        <p:cTn id="64" dur="500"/>
                                        <p:tgtEl>
                                          <p:spTgt spid="24"/>
                                        </p:tgtEl>
                                      </p:cBhvr>
                                    </p:animEffect>
                                  </p:childTnLst>
                                </p:cTn>
                              </p:par>
                              <p:par>
                                <p:cTn id="65" presetID="3" presetClass="entr" presetSubtype="1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blinds(horizontal)">
                                      <p:cBhvr>
                                        <p:cTn id="67" dur="500"/>
                                        <p:tgtEl>
                                          <p:spTgt spid="28"/>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linds(horizontal)">
                                      <p:cBhvr>
                                        <p:cTn id="70" dur="500"/>
                                        <p:tgtEl>
                                          <p:spTgt spid="2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mph" presetSubtype="0" fill="hold" nodeType="clickEffect">
                                  <p:stCondLst>
                                    <p:cond delay="0"/>
                                  </p:stCondLst>
                                  <p:iterate type="lt">
                                    <p:tmPct val="4000"/>
                                  </p:iterate>
                                  <p:childTnLst>
                                    <p:set>
                                      <p:cBhvr override="childStyle">
                                        <p:cTn id="74" dur="500" fill="hold"/>
                                        <p:tgtEl>
                                          <p:spTgt spid="18">
                                            <p:txEl>
                                              <p:pRg st="0" end="0"/>
                                            </p:txEl>
                                          </p:spTgt>
                                        </p:tgtEl>
                                        <p:attrNameLst>
                                          <p:attrName>style.color</p:attrName>
                                        </p:attrNameLst>
                                      </p:cBhvr>
                                      <p:to>
                                        <p:clrVal>
                                          <a:srgbClr val="FF3300"/>
                                        </p:clrVal>
                                      </p:to>
                                    </p:set>
                                    <p:set>
                                      <p:cBhvr>
                                        <p:cTn id="75" dur="500" fill="hold"/>
                                        <p:tgtEl>
                                          <p:spTgt spid="18">
                                            <p:txEl>
                                              <p:pRg st="0" end="0"/>
                                            </p:txEl>
                                          </p:spTgt>
                                        </p:tgtEl>
                                        <p:attrNameLst>
                                          <p:attrName>fillcolor</p:attrName>
                                        </p:attrNameLst>
                                      </p:cBhvr>
                                      <p:to>
                                        <p:clrVal>
                                          <a:srgbClr val="FF3300"/>
                                        </p:clrVal>
                                      </p:to>
                                    </p:set>
                                    <p:set>
                                      <p:cBhvr>
                                        <p:cTn id="76" dur="500" fill="hold"/>
                                        <p:tgtEl>
                                          <p:spTgt spid="18">
                                            <p:txEl>
                                              <p:pRg st="0" end="0"/>
                                            </p:txEl>
                                          </p:spTgt>
                                        </p:tgtEl>
                                        <p:attrNameLst>
                                          <p:attrName>fill.type</p:attrName>
                                        </p:attrNameLst>
                                      </p:cBhvr>
                                      <p:to>
                                        <p:strVal val="solid"/>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p:cTn id="81" dur="500" fill="hold"/>
                                        <p:tgtEl>
                                          <p:spTgt spid="31"/>
                                        </p:tgtEl>
                                        <p:attrNameLst>
                                          <p:attrName>ppt_w</p:attrName>
                                        </p:attrNameLst>
                                      </p:cBhvr>
                                      <p:tavLst>
                                        <p:tav tm="0">
                                          <p:val>
                                            <p:fltVal val="0"/>
                                          </p:val>
                                        </p:tav>
                                        <p:tav tm="100000">
                                          <p:val>
                                            <p:strVal val="#ppt_w"/>
                                          </p:val>
                                        </p:tav>
                                      </p:tavLst>
                                    </p:anim>
                                    <p:anim calcmode="lin" valueType="num">
                                      <p:cBhvr>
                                        <p:cTn id="82" dur="500" fill="hold"/>
                                        <p:tgtEl>
                                          <p:spTgt spid="31"/>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500"/>
                            </p:stCondLst>
                            <p:childTnLst>
                              <p:par>
                                <p:cTn id="84" presetID="12" presetClass="entr" presetSubtype="1" fill="hold" nodeType="after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slide(fromTop)">
                                      <p:cBhvr>
                                        <p:cTn id="86" dur="500"/>
                                        <p:tgtEl>
                                          <p:spTgt spid="34"/>
                                        </p:tgtEl>
                                      </p:cBhvr>
                                    </p:animEffect>
                                  </p:childTnLst>
                                </p:cTn>
                              </p:par>
                            </p:childTnLst>
                          </p:cTn>
                        </p:par>
                        <p:par>
                          <p:cTn id="87" fill="hold" nodeType="afterGroup">
                            <p:stCondLst>
                              <p:cond delay="1000"/>
                            </p:stCondLst>
                            <p:childTnLst>
                              <p:par>
                                <p:cTn id="88" presetID="3" presetClass="entr" presetSubtype="10" fill="hold" grpId="0" nodeType="after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blinds(horizontal)">
                                      <p:cBhvr>
                                        <p:cTn id="95" dur="500"/>
                                        <p:tgtEl>
                                          <p:spTgt spid="35"/>
                                        </p:tgtEl>
                                      </p:cBhvr>
                                    </p:animEffect>
                                  </p:childTnLst>
                                </p:cTn>
                              </p:par>
                            </p:childTnLst>
                          </p:cTn>
                        </p:par>
                        <p:par>
                          <p:cTn id="96" fill="hold" nodeType="afterGroup">
                            <p:stCondLst>
                              <p:cond delay="500"/>
                            </p:stCondLst>
                            <p:childTnLst>
                              <p:par>
                                <p:cTn id="97" presetID="12" presetClass="entr" presetSubtype="2" fill="hold" nodeType="after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slide(fromRight)">
                                      <p:cBhvr>
                                        <p:cTn id="99" dur="500"/>
                                        <p:tgtEl>
                                          <p:spTgt spid="40"/>
                                        </p:tgtEl>
                                      </p:cBhvr>
                                    </p:animEffect>
                                  </p:childTnLst>
                                </p:cTn>
                              </p:par>
                            </p:childTnLst>
                          </p:cTn>
                        </p:par>
                        <p:par>
                          <p:cTn id="100" fill="hold" nodeType="afterGroup">
                            <p:stCondLst>
                              <p:cond delay="1000"/>
                            </p:stCondLst>
                            <p:childTnLst>
                              <p:par>
                                <p:cTn id="101" presetID="12" presetClass="entr" presetSubtype="1" fill="hold" nodeType="after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slide(fromTop)">
                                      <p:cBhvr>
                                        <p:cTn id="103" dur="500"/>
                                        <p:tgtEl>
                                          <p:spTgt spid="36"/>
                                        </p:tgtEl>
                                      </p:cBhvr>
                                    </p:animEffect>
                                  </p:childTnLst>
                                </p:cTn>
                              </p:par>
                            </p:childTnLst>
                          </p:cTn>
                        </p:par>
                        <p:par>
                          <p:cTn id="104" fill="hold" nodeType="afterGroup">
                            <p:stCondLst>
                              <p:cond delay="1500"/>
                            </p:stCondLst>
                            <p:childTnLst>
                              <p:par>
                                <p:cTn id="105" presetID="3" presetClass="entr" presetSubtype="10" fill="hold" grpId="0" nodeType="after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blinds(horizontal)">
                                      <p:cBhvr>
                                        <p:cTn id="107" dur="500"/>
                                        <p:tgtEl>
                                          <p:spTgt spid="4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blinds(horizontal)">
                                      <p:cBhvr>
                                        <p:cTn id="112" dur="500"/>
                                        <p:tgtEl>
                                          <p:spTgt spid="42"/>
                                        </p:tgtEl>
                                      </p:cBhvr>
                                    </p:animEffect>
                                  </p:childTnLst>
                                </p:cTn>
                              </p:par>
                            </p:childTnLst>
                          </p:cTn>
                        </p:par>
                        <p:par>
                          <p:cTn id="113" fill="hold" nodeType="afterGroup">
                            <p:stCondLst>
                              <p:cond delay="500"/>
                            </p:stCondLst>
                            <p:childTnLst>
                              <p:par>
                                <p:cTn id="114" presetID="12" presetClass="entr" presetSubtype="8" fill="hold" nodeType="after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slide(fromLeft)">
                                      <p:cBhvr>
                                        <p:cTn id="116" dur="500"/>
                                        <p:tgtEl>
                                          <p:spTgt spid="43"/>
                                        </p:tgtEl>
                                      </p:cBhvr>
                                    </p:animEffect>
                                  </p:childTnLst>
                                </p:cTn>
                              </p:par>
                            </p:childTnLst>
                          </p:cTn>
                        </p:par>
                        <p:par>
                          <p:cTn id="117" fill="hold" nodeType="afterGroup">
                            <p:stCondLst>
                              <p:cond delay="1000"/>
                            </p:stCondLst>
                            <p:childTnLst>
                              <p:par>
                                <p:cTn id="118" presetID="12" presetClass="entr" presetSubtype="1" fill="hold" nodeType="after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slide(fromTop)">
                                      <p:cBhvr>
                                        <p:cTn id="120" dur="500"/>
                                        <p:tgtEl>
                                          <p:spTgt spid="44"/>
                                        </p:tgtEl>
                                      </p:cBhvr>
                                    </p:animEffect>
                                  </p:childTnLst>
                                </p:cTn>
                              </p:par>
                            </p:childTnLst>
                          </p:cTn>
                        </p:par>
                        <p:par>
                          <p:cTn id="121" fill="hold" nodeType="afterGroup">
                            <p:stCondLst>
                              <p:cond delay="1500"/>
                            </p:stCondLst>
                            <p:childTnLst>
                              <p:par>
                                <p:cTn id="122" presetID="3" presetClass="entr" presetSubtype="10" fill="hold" grpId="0" nodeType="after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blinds(horizontal)">
                                      <p:cBhvr>
                                        <p:cTn id="124" dur="500"/>
                                        <p:tgtEl>
                                          <p:spTgt spid="4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2" presetClass="entr" presetSubtype="1" fill="hold" nodeType="click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slide(fromTop)">
                                      <p:cBhvr>
                                        <p:cTn id="129" dur="500"/>
                                        <p:tgtEl>
                                          <p:spTgt spid="47"/>
                                        </p:tgtEl>
                                      </p:cBhvr>
                                    </p:animEffect>
                                  </p:childTnLst>
                                </p:cTn>
                              </p:par>
                              <p:par>
                                <p:cTn id="130" presetID="12" presetClass="entr" presetSubtype="1" fill="hold" nodeType="with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slide(fromTop)">
                                      <p:cBhvr>
                                        <p:cTn id="132" dur="500"/>
                                        <p:tgtEl>
                                          <p:spTgt spid="48"/>
                                        </p:tgtEl>
                                      </p:cBhvr>
                                    </p:animEffect>
                                  </p:childTnLst>
                                </p:cTn>
                              </p:par>
                            </p:childTnLst>
                          </p:cTn>
                        </p:par>
                        <p:par>
                          <p:cTn id="133" fill="hold" nodeType="afterGroup">
                            <p:stCondLst>
                              <p:cond delay="500"/>
                            </p:stCondLst>
                            <p:childTnLst>
                              <p:par>
                                <p:cTn id="134" presetID="4" presetClass="entr" presetSubtype="16" fill="hold" nodeType="after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box(in)">
                                      <p:cBhvr>
                                        <p:cTn id="136" dur="500"/>
                                        <p:tgtEl>
                                          <p:spTgt spid="49"/>
                                        </p:tgtEl>
                                      </p:cBhvr>
                                    </p:animEffect>
                                  </p:childTnLst>
                                </p:cTn>
                              </p:par>
                            </p:childTnLst>
                          </p:cTn>
                        </p:par>
                        <p:par>
                          <p:cTn id="137" fill="hold" nodeType="afterGroup">
                            <p:stCondLst>
                              <p:cond delay="1000"/>
                            </p:stCondLst>
                            <p:childTnLst>
                              <p:par>
                                <p:cTn id="138" presetID="12" presetClass="entr" presetSubtype="1" fill="hold" nodeType="after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slide(fromTop)">
                                      <p:cBhvr>
                                        <p:cTn id="140" dur="500"/>
                                        <p:tgtEl>
                                          <p:spTgt spid="51"/>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5" presetClass="entr" presetSubtype="0" fill="hold" grpId="0" nodeType="click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p:cTn id="145" dur="1000" fill="hold"/>
                                        <p:tgtEl>
                                          <p:spTgt spid="56"/>
                                        </p:tgtEl>
                                        <p:attrNameLst>
                                          <p:attrName>ppt_w</p:attrName>
                                        </p:attrNameLst>
                                      </p:cBhvr>
                                      <p:tavLst>
                                        <p:tav tm="0">
                                          <p:val>
                                            <p:fltVal val="0"/>
                                          </p:val>
                                        </p:tav>
                                        <p:tav tm="100000">
                                          <p:val>
                                            <p:strVal val="#ppt_w"/>
                                          </p:val>
                                        </p:tav>
                                      </p:tavLst>
                                    </p:anim>
                                    <p:anim calcmode="lin" valueType="num">
                                      <p:cBhvr>
                                        <p:cTn id="146" dur="1000" fill="hold"/>
                                        <p:tgtEl>
                                          <p:spTgt spid="56"/>
                                        </p:tgtEl>
                                        <p:attrNameLst>
                                          <p:attrName>ppt_h</p:attrName>
                                        </p:attrNameLst>
                                      </p:cBhvr>
                                      <p:tavLst>
                                        <p:tav tm="0">
                                          <p:val>
                                            <p:fltVal val="0"/>
                                          </p:val>
                                        </p:tav>
                                        <p:tav tm="100000">
                                          <p:val>
                                            <p:strVal val="#ppt_h"/>
                                          </p:val>
                                        </p:tav>
                                      </p:tavLst>
                                    </p:anim>
                                    <p:anim calcmode="lin" valueType="num">
                                      <p:cBhvr>
                                        <p:cTn id="147" dur="1000" fill="hold"/>
                                        <p:tgtEl>
                                          <p:spTgt spid="56"/>
                                        </p:tgtEl>
                                        <p:attrNameLst>
                                          <p:attrName>ppt_x</p:attrName>
                                        </p:attrNameLst>
                                      </p:cBhvr>
                                      <p:tavLst>
                                        <p:tav tm="0" fmla="#ppt_x+(cos(-2*pi*(1-$))*-#ppt_x-sin(-2*pi*(1-$))*(1-#ppt_y))*(1-$)">
                                          <p:val>
                                            <p:fltVal val="0"/>
                                          </p:val>
                                        </p:tav>
                                        <p:tav tm="100000">
                                          <p:val>
                                            <p:fltVal val="1"/>
                                          </p:val>
                                        </p:tav>
                                      </p:tavLst>
                                    </p:anim>
                                    <p:anim calcmode="lin" valueType="num">
                                      <p:cBhvr>
                                        <p:cTn id="148" dur="1000" fill="hold"/>
                                        <p:tgtEl>
                                          <p:spTgt spid="56"/>
                                        </p:tgtEl>
                                        <p:attrNameLst>
                                          <p:attrName>ppt_y</p:attrName>
                                        </p:attrNameLst>
                                      </p:cBhvr>
                                      <p:tavLst>
                                        <p:tav tm="0" fmla="#ppt_y+(sin(-2*pi*(1-$))*-#ppt_x+cos(-2*pi*(1-$))*(1-#ppt_y))*(1-$)">
                                          <p:val>
                                            <p:fltVal val="0"/>
                                          </p:val>
                                        </p:tav>
                                        <p:tav tm="100000">
                                          <p:val>
                                            <p:fltVal val="1"/>
                                          </p:val>
                                        </p:tav>
                                      </p:tavLst>
                                    </p:anim>
                                  </p:childTnLst>
                                </p:cTn>
                              </p:par>
                            </p:childTnLst>
                          </p:cTn>
                        </p:par>
                        <p:par>
                          <p:cTn id="149" fill="hold" nodeType="afterGroup">
                            <p:stCondLst>
                              <p:cond delay="1000"/>
                            </p:stCondLst>
                            <p:childTnLst>
                              <p:par>
                                <p:cTn id="150" presetID="3" presetClass="entr" presetSubtype="10" fill="hold" grpId="0" nodeType="afterEffect">
                                  <p:stCondLst>
                                    <p:cond delay="0"/>
                                  </p:stCondLst>
                                  <p:childTnLst>
                                    <p:set>
                                      <p:cBhvr>
                                        <p:cTn id="151" dur="1" fill="hold">
                                          <p:stCondLst>
                                            <p:cond delay="0"/>
                                          </p:stCondLst>
                                        </p:cTn>
                                        <p:tgtEl>
                                          <p:spTgt spid="57"/>
                                        </p:tgtEl>
                                        <p:attrNameLst>
                                          <p:attrName>style.visibility</p:attrName>
                                        </p:attrNameLst>
                                      </p:cBhvr>
                                      <p:to>
                                        <p:strVal val="visible"/>
                                      </p:to>
                                    </p:set>
                                    <p:animEffect transition="in" filter="blinds(horizontal)">
                                      <p:cBhvr>
                                        <p:cTn id="152" dur="500"/>
                                        <p:tgtEl>
                                          <p:spTgt spid="5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5" presetClass="entr" presetSubtype="0"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 calcmode="lin" valueType="num">
                                      <p:cBhvr>
                                        <p:cTn id="157" dur="1000" fill="hold"/>
                                        <p:tgtEl>
                                          <p:spTgt spid="58"/>
                                        </p:tgtEl>
                                        <p:attrNameLst>
                                          <p:attrName>ppt_w</p:attrName>
                                        </p:attrNameLst>
                                      </p:cBhvr>
                                      <p:tavLst>
                                        <p:tav tm="0">
                                          <p:val>
                                            <p:fltVal val="0"/>
                                          </p:val>
                                        </p:tav>
                                        <p:tav tm="100000">
                                          <p:val>
                                            <p:strVal val="#ppt_w"/>
                                          </p:val>
                                        </p:tav>
                                      </p:tavLst>
                                    </p:anim>
                                    <p:anim calcmode="lin" valueType="num">
                                      <p:cBhvr>
                                        <p:cTn id="158" dur="1000" fill="hold"/>
                                        <p:tgtEl>
                                          <p:spTgt spid="58"/>
                                        </p:tgtEl>
                                        <p:attrNameLst>
                                          <p:attrName>ppt_h</p:attrName>
                                        </p:attrNameLst>
                                      </p:cBhvr>
                                      <p:tavLst>
                                        <p:tav tm="0">
                                          <p:val>
                                            <p:fltVal val="0"/>
                                          </p:val>
                                        </p:tav>
                                        <p:tav tm="100000">
                                          <p:val>
                                            <p:strVal val="#ppt_h"/>
                                          </p:val>
                                        </p:tav>
                                      </p:tavLst>
                                    </p:anim>
                                    <p:anim calcmode="lin" valueType="num">
                                      <p:cBhvr>
                                        <p:cTn id="159" dur="1000" fill="hold"/>
                                        <p:tgtEl>
                                          <p:spTgt spid="58"/>
                                        </p:tgtEl>
                                        <p:attrNameLst>
                                          <p:attrName>ppt_x</p:attrName>
                                        </p:attrNameLst>
                                      </p:cBhvr>
                                      <p:tavLst>
                                        <p:tav tm="0" fmla="#ppt_x+(cos(-2*pi*(1-$))*-#ppt_x-sin(-2*pi*(1-$))*(1-#ppt_y))*(1-$)">
                                          <p:val>
                                            <p:fltVal val="0"/>
                                          </p:val>
                                        </p:tav>
                                        <p:tav tm="100000">
                                          <p:val>
                                            <p:fltVal val="1"/>
                                          </p:val>
                                        </p:tav>
                                      </p:tavLst>
                                    </p:anim>
                                    <p:anim calcmode="lin" valueType="num">
                                      <p:cBhvr>
                                        <p:cTn id="160" dur="1000" fill="hold"/>
                                        <p:tgtEl>
                                          <p:spTgt spid="58"/>
                                        </p:tgtEl>
                                        <p:attrNameLst>
                                          <p:attrName>ppt_y</p:attrName>
                                        </p:attrNameLst>
                                      </p:cBhvr>
                                      <p:tavLst>
                                        <p:tav tm="0" fmla="#ppt_y+(sin(-2*pi*(1-$))*-#ppt_x+cos(-2*pi*(1-$))*(1-#ppt_y))*(1-$)">
                                          <p:val>
                                            <p:fltVal val="0"/>
                                          </p:val>
                                        </p:tav>
                                        <p:tav tm="100000">
                                          <p:val>
                                            <p:fltVal val="1"/>
                                          </p:val>
                                        </p:tav>
                                      </p:tavLst>
                                    </p:anim>
                                  </p:childTnLst>
                                </p:cTn>
                              </p:par>
                              <p:par>
                                <p:cTn id="161" presetID="15" presetClass="entr" presetSubtype="0" fill="hold" grpId="0" nodeType="withEffect">
                                  <p:stCondLst>
                                    <p:cond delay="0"/>
                                  </p:stCondLst>
                                  <p:childTnLst>
                                    <p:set>
                                      <p:cBhvr>
                                        <p:cTn id="162" dur="1" fill="hold">
                                          <p:stCondLst>
                                            <p:cond delay="0"/>
                                          </p:stCondLst>
                                        </p:cTn>
                                        <p:tgtEl>
                                          <p:spTgt spid="59"/>
                                        </p:tgtEl>
                                        <p:attrNameLst>
                                          <p:attrName>style.visibility</p:attrName>
                                        </p:attrNameLst>
                                      </p:cBhvr>
                                      <p:to>
                                        <p:strVal val="visible"/>
                                      </p:to>
                                    </p:set>
                                    <p:anim calcmode="lin" valueType="num">
                                      <p:cBhvr>
                                        <p:cTn id="163" dur="1000" fill="hold"/>
                                        <p:tgtEl>
                                          <p:spTgt spid="59"/>
                                        </p:tgtEl>
                                        <p:attrNameLst>
                                          <p:attrName>ppt_w</p:attrName>
                                        </p:attrNameLst>
                                      </p:cBhvr>
                                      <p:tavLst>
                                        <p:tav tm="0">
                                          <p:val>
                                            <p:fltVal val="0"/>
                                          </p:val>
                                        </p:tav>
                                        <p:tav tm="100000">
                                          <p:val>
                                            <p:strVal val="#ppt_w"/>
                                          </p:val>
                                        </p:tav>
                                      </p:tavLst>
                                    </p:anim>
                                    <p:anim calcmode="lin" valueType="num">
                                      <p:cBhvr>
                                        <p:cTn id="164" dur="1000" fill="hold"/>
                                        <p:tgtEl>
                                          <p:spTgt spid="59"/>
                                        </p:tgtEl>
                                        <p:attrNameLst>
                                          <p:attrName>ppt_h</p:attrName>
                                        </p:attrNameLst>
                                      </p:cBhvr>
                                      <p:tavLst>
                                        <p:tav tm="0">
                                          <p:val>
                                            <p:fltVal val="0"/>
                                          </p:val>
                                        </p:tav>
                                        <p:tav tm="100000">
                                          <p:val>
                                            <p:strVal val="#ppt_h"/>
                                          </p:val>
                                        </p:tav>
                                      </p:tavLst>
                                    </p:anim>
                                    <p:anim calcmode="lin" valueType="num">
                                      <p:cBhvr>
                                        <p:cTn id="16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16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par>
                          <p:cTn id="167" fill="hold" nodeType="afterGroup">
                            <p:stCondLst>
                              <p:cond delay="1000"/>
                            </p:stCondLst>
                            <p:childTnLst>
                              <p:par>
                                <p:cTn id="168" presetID="3" presetClass="entr" presetSubtype="10" fill="hold" grpId="0" nodeType="afterEffect">
                                  <p:stCondLst>
                                    <p:cond delay="0"/>
                                  </p:stCondLst>
                                  <p:childTnLst>
                                    <p:set>
                                      <p:cBhvr>
                                        <p:cTn id="169" dur="1" fill="hold">
                                          <p:stCondLst>
                                            <p:cond delay="0"/>
                                          </p:stCondLst>
                                        </p:cTn>
                                        <p:tgtEl>
                                          <p:spTgt spid="60"/>
                                        </p:tgtEl>
                                        <p:attrNameLst>
                                          <p:attrName>style.visibility</p:attrName>
                                        </p:attrNameLst>
                                      </p:cBhvr>
                                      <p:to>
                                        <p:strVal val="visible"/>
                                      </p:to>
                                    </p:set>
                                    <p:animEffect transition="in" filter="blinds(horizontal)">
                                      <p:cBhvr>
                                        <p:cTn id="17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animBg="1"/>
      <p:bldP spid="9" grpId="0"/>
      <p:bldP spid="11" grpId="0" animBg="1"/>
      <p:bldP spid="12" grpId="0" animBg="1"/>
      <p:bldP spid="17" grpId="0" animBg="1"/>
      <p:bldP spid="18" grpId="0" build="allAtOnce"/>
      <p:bldP spid="19" grpId="0"/>
      <p:bldP spid="20" grpId="0"/>
      <p:bldP spid="29" grpId="0"/>
      <p:bldP spid="31" grpId="0" animBg="1"/>
      <p:bldP spid="32" grpId="0" animBg="1"/>
      <p:bldP spid="35" grpId="0"/>
      <p:bldP spid="41" grpId="0"/>
      <p:bldP spid="42" grpId="0"/>
      <p:bldP spid="45" grpId="0"/>
      <p:bldP spid="56" grpId="0" animBg="1"/>
      <p:bldP spid="57" grpId="0" animBg="1"/>
      <p:bldP spid="58"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283A307C-A8DC-4617-89E2-BAA73574C7D7}"/>
              </a:ext>
            </a:extLst>
          </p:cNvPr>
          <p:cNvSpPr>
            <a:spLocks noGrp="1" noChangeArrowheads="1"/>
          </p:cNvSpPr>
          <p:nvPr>
            <p:ph type="body" idx="1"/>
          </p:nvPr>
        </p:nvSpPr>
        <p:spPr>
          <a:xfrm>
            <a:off x="785813" y="1428750"/>
            <a:ext cx="7858125" cy="4286250"/>
          </a:xfrm>
        </p:spPr>
        <p:txBody>
          <a:bodyPr/>
          <a:lstStyle/>
          <a:p>
            <a:r>
              <a:rPr lang="zh-CN" altLang="zh-CN"/>
              <a:t>数据是操作的对象</a:t>
            </a:r>
            <a:endParaRPr lang="en-US" altLang="zh-CN"/>
          </a:p>
          <a:p>
            <a:r>
              <a:rPr lang="zh-CN" altLang="zh-CN"/>
              <a:t>操作的目的是对数据进行加工处理，以得到期望的结果</a:t>
            </a:r>
            <a:endParaRPr lang="en-US" altLang="zh-CN"/>
          </a:p>
          <a:p>
            <a:r>
              <a:rPr lang="zh-CN" altLang="zh-CN"/>
              <a:t>著名计算机科学家沃思</a:t>
            </a:r>
            <a:r>
              <a:rPr lang="en-US" altLang="zh-CN"/>
              <a:t>(Niklaus Wirth)</a:t>
            </a:r>
            <a:r>
              <a:rPr lang="zh-CN" altLang="zh-CN"/>
              <a:t>提出一个公式：</a:t>
            </a:r>
          </a:p>
          <a:p>
            <a:pPr>
              <a:buFont typeface="Wingdings" pitchFamily="2" charset="2"/>
              <a:buNone/>
            </a:pPr>
            <a:r>
              <a:rPr lang="en-US" altLang="zh-CN"/>
              <a:t>        </a:t>
            </a:r>
            <a:r>
              <a:rPr lang="zh-CN" altLang="zh-CN">
                <a:solidFill>
                  <a:srgbClr val="C00000"/>
                </a:solidFill>
              </a:rPr>
              <a:t>算法</a:t>
            </a:r>
            <a:r>
              <a:rPr lang="zh-CN" altLang="zh-CN"/>
              <a:t> </a:t>
            </a:r>
            <a:r>
              <a:rPr lang="en-US" altLang="zh-CN"/>
              <a:t>+ </a:t>
            </a:r>
            <a:r>
              <a:rPr lang="zh-CN" altLang="zh-CN">
                <a:solidFill>
                  <a:srgbClr val="C00000"/>
                </a:solidFill>
              </a:rPr>
              <a:t>数据结构 </a:t>
            </a:r>
            <a:r>
              <a:rPr lang="en-US" altLang="zh-CN"/>
              <a:t>= </a:t>
            </a:r>
            <a:r>
              <a:rPr lang="zh-CN" altLang="zh-CN">
                <a:solidFill>
                  <a:srgbClr val="0000CC"/>
                </a:solidFill>
              </a:rPr>
              <a:t>程序</a:t>
            </a:r>
            <a:endParaRPr lang="zh-CN" altLang="en-US">
              <a:solidFill>
                <a:srgbClr val="0000CC"/>
              </a:solidFill>
            </a:endParaRPr>
          </a:p>
        </p:txBody>
      </p:sp>
      <p:sp>
        <p:nvSpPr>
          <p:cNvPr id="8195" name="灯片编号占位符 1">
            <a:extLst>
              <a:ext uri="{FF2B5EF4-FFF2-40B4-BE49-F238E27FC236}">
                <a16:creationId xmlns:a16="http://schemas.microsoft.com/office/drawing/2014/main" id="{279D29FD-1A7C-4B65-8034-8CBE1FC4A2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CA494B8-C5FC-41D6-8B09-420A3C151B36}" type="slidenum">
              <a:rPr kumimoji="0" lang="en-US" altLang="zh-CN" sz="1400" b="0" smtClean="0"/>
              <a:pPr>
                <a:lnSpc>
                  <a:spcPct val="100000"/>
                </a:lnSpc>
                <a:spcBef>
                  <a:spcPct val="0"/>
                </a:spcBef>
                <a:buFontTx/>
                <a:buNone/>
              </a:pPr>
              <a:t>3</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iterate type="lt">
                                    <p:tmPct val="0"/>
                                  </p:iterate>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mph" presetSubtype="0" fill="hold" nodeType="clickEffect">
                                  <p:stCondLst>
                                    <p:cond delay="0"/>
                                  </p:stCondLst>
                                  <p:iterate type="lt">
                                    <p:tmPct val="4000"/>
                                  </p:iterate>
                                  <p:childTnLst>
                                    <p:set>
                                      <p:cBhvr override="childStyle">
                                        <p:cTn id="14" dur="500" fill="hold"/>
                                        <p:tgtEl>
                                          <p:spTgt spid="6147">
                                            <p:txEl>
                                              <p:pRg st="3" end="3"/>
                                            </p:txEl>
                                          </p:spTgt>
                                        </p:tgtEl>
                                        <p:attrNameLst>
                                          <p:attrName>style.color</p:attrName>
                                        </p:attrNameLst>
                                      </p:cBhvr>
                                      <p:to>
                                        <p:clrVal>
                                          <a:srgbClr val="9D138D"/>
                                        </p:clrVal>
                                      </p:to>
                                    </p:set>
                                    <p:set>
                                      <p:cBhvr>
                                        <p:cTn id="15" dur="500" fill="hold"/>
                                        <p:tgtEl>
                                          <p:spTgt spid="6147">
                                            <p:txEl>
                                              <p:pRg st="3" end="3"/>
                                            </p:txEl>
                                          </p:spTgt>
                                        </p:tgtEl>
                                        <p:attrNameLst>
                                          <p:attrName>fillcolor</p:attrName>
                                        </p:attrNameLst>
                                      </p:cBhvr>
                                      <p:to>
                                        <p:clrVal>
                                          <a:srgbClr val="9D138D"/>
                                        </p:clrVal>
                                      </p:to>
                                    </p:set>
                                    <p:set>
                                      <p:cBhvr>
                                        <p:cTn id="16" dur="500" fill="hold"/>
                                        <p:tgtEl>
                                          <p:spTgt spid="614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73A95E8A-0292-4923-A72D-7E0C97A977F8}"/>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2.4.2</a:t>
            </a:r>
            <a:r>
              <a:rPr lang="zh-CN" altLang="zh-CN" sz="4800" dirty="0">
                <a:solidFill>
                  <a:srgbClr val="800000"/>
                </a:solidFill>
                <a:effectLst>
                  <a:outerShdw blurRad="38100" dist="38100" dir="2700000" algn="tl">
                    <a:srgbClr val="000000"/>
                  </a:outerShdw>
                </a:effectLst>
                <a:latin typeface="Arial" charset="0"/>
                <a:ea typeface="黑体" pitchFamily="2" charset="-122"/>
              </a:rPr>
              <a:t>用流程图表示算法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35843" name="Rectangle 3">
            <a:extLst>
              <a:ext uri="{FF2B5EF4-FFF2-40B4-BE49-F238E27FC236}">
                <a16:creationId xmlns:a16="http://schemas.microsoft.com/office/drawing/2014/main" id="{47C7670D-8B4A-4B2D-B420-E580FB824430}"/>
              </a:ext>
            </a:extLst>
          </p:cNvPr>
          <p:cNvSpPr>
            <a:spLocks noGrp="1" noChangeArrowheads="1"/>
          </p:cNvSpPr>
          <p:nvPr>
            <p:ph type="body" idx="1"/>
          </p:nvPr>
        </p:nvSpPr>
        <p:spPr>
          <a:xfrm>
            <a:off x="642938" y="1714500"/>
            <a:ext cx="8358187" cy="1428750"/>
          </a:xfrm>
        </p:spPr>
        <p:txBody>
          <a:bodyPr/>
          <a:lstStyle/>
          <a:p>
            <a:r>
              <a:rPr lang="zh-CN" altLang="zh-CN">
                <a:solidFill>
                  <a:srgbClr val="C00000"/>
                </a:solidFill>
              </a:rPr>
              <a:t>流程图</a:t>
            </a:r>
            <a:r>
              <a:rPr lang="zh-CN" altLang="zh-CN"/>
              <a:t>是用一些图框来表示各种操作</a:t>
            </a:r>
            <a:endParaRPr lang="en-US" altLang="zh-CN"/>
          </a:p>
          <a:p>
            <a:r>
              <a:rPr lang="zh-CN" altLang="zh-CN"/>
              <a:t>用图形表示算法，直观形象，易于理解</a:t>
            </a:r>
            <a:endParaRPr lang="zh-CN" altLang="en-US"/>
          </a:p>
        </p:txBody>
      </p:sp>
      <p:sp>
        <p:nvSpPr>
          <p:cNvPr id="35844" name="流程图: 终止 3">
            <a:extLst>
              <a:ext uri="{FF2B5EF4-FFF2-40B4-BE49-F238E27FC236}">
                <a16:creationId xmlns:a16="http://schemas.microsoft.com/office/drawing/2014/main" id="{210A0650-A594-4E1E-8029-6CE234BD51B7}"/>
              </a:ext>
            </a:extLst>
          </p:cNvPr>
          <p:cNvSpPr>
            <a:spLocks noChangeArrowheads="1"/>
          </p:cNvSpPr>
          <p:nvPr/>
        </p:nvSpPr>
        <p:spPr bwMode="auto">
          <a:xfrm>
            <a:off x="1285875" y="3690938"/>
            <a:ext cx="1428750" cy="500062"/>
          </a:xfrm>
          <a:prstGeom prst="flowChartTerminator">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45" name="TextBox 4">
            <a:extLst>
              <a:ext uri="{FF2B5EF4-FFF2-40B4-BE49-F238E27FC236}">
                <a16:creationId xmlns:a16="http://schemas.microsoft.com/office/drawing/2014/main" id="{5ACA8398-86FB-4F75-BA31-AEAFF0839E99}"/>
              </a:ext>
            </a:extLst>
          </p:cNvPr>
          <p:cNvSpPr txBox="1">
            <a:spLocks noChangeArrowheads="1"/>
          </p:cNvSpPr>
          <p:nvPr/>
        </p:nvSpPr>
        <p:spPr bwMode="auto">
          <a:xfrm>
            <a:off x="757238" y="4191000"/>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起止框</a:t>
            </a:r>
          </a:p>
        </p:txBody>
      </p:sp>
      <p:sp>
        <p:nvSpPr>
          <p:cNvPr id="35846" name="TextBox 6">
            <a:extLst>
              <a:ext uri="{FF2B5EF4-FFF2-40B4-BE49-F238E27FC236}">
                <a16:creationId xmlns:a16="http://schemas.microsoft.com/office/drawing/2014/main" id="{0C56ECA0-0DC7-4A12-BCA0-1293BFEAF64D}"/>
              </a:ext>
            </a:extLst>
          </p:cNvPr>
          <p:cNvSpPr txBox="1">
            <a:spLocks noChangeArrowheads="1"/>
          </p:cNvSpPr>
          <p:nvPr/>
        </p:nvSpPr>
        <p:spPr bwMode="auto">
          <a:xfrm>
            <a:off x="2428875" y="4191000"/>
            <a:ext cx="2214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输入输出框</a:t>
            </a:r>
          </a:p>
        </p:txBody>
      </p:sp>
      <p:sp>
        <p:nvSpPr>
          <p:cNvPr id="35847" name="流程图: 数据 7">
            <a:extLst>
              <a:ext uri="{FF2B5EF4-FFF2-40B4-BE49-F238E27FC236}">
                <a16:creationId xmlns:a16="http://schemas.microsoft.com/office/drawing/2014/main" id="{D60049EF-7103-4946-8B66-B9B9B28B3359}"/>
              </a:ext>
            </a:extLst>
          </p:cNvPr>
          <p:cNvSpPr>
            <a:spLocks noChangeArrowheads="1"/>
          </p:cNvSpPr>
          <p:nvPr/>
        </p:nvSpPr>
        <p:spPr bwMode="auto">
          <a:xfrm>
            <a:off x="2643188" y="3690938"/>
            <a:ext cx="1785937" cy="500062"/>
          </a:xfrm>
          <a:prstGeom prst="flowChartInputOutput">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48" name="TextBox 8">
            <a:extLst>
              <a:ext uri="{FF2B5EF4-FFF2-40B4-BE49-F238E27FC236}">
                <a16:creationId xmlns:a16="http://schemas.microsoft.com/office/drawing/2014/main" id="{54F8D7A0-446F-4D8E-B176-0E04FA70FCED}"/>
              </a:ext>
            </a:extLst>
          </p:cNvPr>
          <p:cNvSpPr txBox="1">
            <a:spLocks noChangeArrowheads="1"/>
          </p:cNvSpPr>
          <p:nvPr/>
        </p:nvSpPr>
        <p:spPr bwMode="auto">
          <a:xfrm>
            <a:off x="6929438" y="40481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处理框</a:t>
            </a:r>
          </a:p>
        </p:txBody>
      </p:sp>
      <p:sp>
        <p:nvSpPr>
          <p:cNvPr id="35849" name="流程图: 决策 10">
            <a:extLst>
              <a:ext uri="{FF2B5EF4-FFF2-40B4-BE49-F238E27FC236}">
                <a16:creationId xmlns:a16="http://schemas.microsoft.com/office/drawing/2014/main" id="{E2802C9B-390E-48FC-AC11-E15C02CC8ACB}"/>
              </a:ext>
            </a:extLst>
          </p:cNvPr>
          <p:cNvSpPr>
            <a:spLocks noChangeArrowheads="1"/>
          </p:cNvSpPr>
          <p:nvPr/>
        </p:nvSpPr>
        <p:spPr bwMode="auto">
          <a:xfrm>
            <a:off x="4929188" y="3317875"/>
            <a:ext cx="1643062" cy="571500"/>
          </a:xfrm>
          <a:prstGeom prst="flowChartDecision">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50" name="流程图: 过程 11">
            <a:extLst>
              <a:ext uri="{FF2B5EF4-FFF2-40B4-BE49-F238E27FC236}">
                <a16:creationId xmlns:a16="http://schemas.microsoft.com/office/drawing/2014/main" id="{2979010F-687D-48E7-B381-57DE3FBE051D}"/>
              </a:ext>
            </a:extLst>
          </p:cNvPr>
          <p:cNvSpPr>
            <a:spLocks noChangeArrowheads="1"/>
          </p:cNvSpPr>
          <p:nvPr/>
        </p:nvSpPr>
        <p:spPr bwMode="auto">
          <a:xfrm>
            <a:off x="7072313" y="3476625"/>
            <a:ext cx="1357312" cy="571500"/>
          </a:xfrm>
          <a:prstGeom prst="flowChartProcess">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35851" name="直接箭头连接符 13">
            <a:extLst>
              <a:ext uri="{FF2B5EF4-FFF2-40B4-BE49-F238E27FC236}">
                <a16:creationId xmlns:a16="http://schemas.microsoft.com/office/drawing/2014/main" id="{301ABB23-E089-4611-8774-3EBF3EE983FC}"/>
              </a:ext>
            </a:extLst>
          </p:cNvPr>
          <p:cNvCxnSpPr>
            <a:cxnSpLocks noChangeShapeType="1"/>
          </p:cNvCxnSpPr>
          <p:nvPr/>
        </p:nvCxnSpPr>
        <p:spPr bwMode="auto">
          <a:xfrm rot="5400000">
            <a:off x="822325" y="5297488"/>
            <a:ext cx="6429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5852" name="直接箭头连接符 14">
            <a:extLst>
              <a:ext uri="{FF2B5EF4-FFF2-40B4-BE49-F238E27FC236}">
                <a16:creationId xmlns:a16="http://schemas.microsoft.com/office/drawing/2014/main" id="{DFF60AD3-49B8-4CCC-B7C9-42490409151F}"/>
              </a:ext>
            </a:extLst>
          </p:cNvPr>
          <p:cNvCxnSpPr>
            <a:cxnSpLocks noChangeShapeType="1"/>
          </p:cNvCxnSpPr>
          <p:nvPr/>
        </p:nvCxnSpPr>
        <p:spPr bwMode="auto">
          <a:xfrm>
            <a:off x="1428750" y="5262563"/>
            <a:ext cx="712788"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5853" name="流程图: 联系 16">
            <a:extLst>
              <a:ext uri="{FF2B5EF4-FFF2-40B4-BE49-F238E27FC236}">
                <a16:creationId xmlns:a16="http://schemas.microsoft.com/office/drawing/2014/main" id="{2D5BD4F8-587A-47BD-A995-9BCA37795453}"/>
              </a:ext>
            </a:extLst>
          </p:cNvPr>
          <p:cNvSpPr>
            <a:spLocks noChangeArrowheads="1"/>
          </p:cNvSpPr>
          <p:nvPr/>
        </p:nvSpPr>
        <p:spPr bwMode="auto">
          <a:xfrm>
            <a:off x="3143250" y="4976813"/>
            <a:ext cx="714375" cy="642937"/>
          </a:xfrm>
          <a:prstGeom prst="flowChartConnector">
            <a:avLst/>
          </a:prstGeom>
          <a:solidFill>
            <a:schemeClr val="accent1"/>
          </a:solidFill>
          <a:ln w="38100"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5854" name="TextBox 17">
            <a:extLst>
              <a:ext uri="{FF2B5EF4-FFF2-40B4-BE49-F238E27FC236}">
                <a16:creationId xmlns:a16="http://schemas.microsoft.com/office/drawing/2014/main" id="{AC460187-0150-4411-ACAB-1878F6EAF9C7}"/>
              </a:ext>
            </a:extLst>
          </p:cNvPr>
          <p:cNvSpPr txBox="1">
            <a:spLocks noChangeArrowheads="1"/>
          </p:cNvSpPr>
          <p:nvPr/>
        </p:nvSpPr>
        <p:spPr bwMode="auto">
          <a:xfrm>
            <a:off x="5000625" y="3817938"/>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判断框</a:t>
            </a:r>
          </a:p>
        </p:txBody>
      </p:sp>
      <p:sp>
        <p:nvSpPr>
          <p:cNvPr id="35855" name="TextBox 18">
            <a:extLst>
              <a:ext uri="{FF2B5EF4-FFF2-40B4-BE49-F238E27FC236}">
                <a16:creationId xmlns:a16="http://schemas.microsoft.com/office/drawing/2014/main" id="{4C3608DB-4FA2-4DC8-8C6D-D5F6DEDD6849}"/>
              </a:ext>
            </a:extLst>
          </p:cNvPr>
          <p:cNvSpPr txBox="1">
            <a:spLocks noChangeArrowheads="1"/>
          </p:cNvSpPr>
          <p:nvPr/>
        </p:nvSpPr>
        <p:spPr bwMode="auto">
          <a:xfrm>
            <a:off x="78581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流程线</a:t>
            </a:r>
          </a:p>
        </p:txBody>
      </p:sp>
      <p:sp>
        <p:nvSpPr>
          <p:cNvPr id="20" name="TextBox 19">
            <a:extLst>
              <a:ext uri="{FF2B5EF4-FFF2-40B4-BE49-F238E27FC236}">
                <a16:creationId xmlns:a16="http://schemas.microsoft.com/office/drawing/2014/main" id="{1ACF827C-71F0-4A31-A130-1FB8710B191B}"/>
              </a:ext>
            </a:extLst>
          </p:cNvPr>
          <p:cNvSpPr txBox="1">
            <a:spLocks noChangeArrowheads="1"/>
          </p:cNvSpPr>
          <p:nvPr/>
        </p:nvSpPr>
        <p:spPr bwMode="auto">
          <a:xfrm>
            <a:off x="2786063"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连接点</a:t>
            </a:r>
          </a:p>
        </p:txBody>
      </p:sp>
      <p:cxnSp>
        <p:nvCxnSpPr>
          <p:cNvPr id="35857" name="直接连接符 21">
            <a:extLst>
              <a:ext uri="{FF2B5EF4-FFF2-40B4-BE49-F238E27FC236}">
                <a16:creationId xmlns:a16="http://schemas.microsoft.com/office/drawing/2014/main" id="{671CB322-F4B3-42B1-A207-208419DC5C0F}"/>
              </a:ext>
            </a:extLst>
          </p:cNvPr>
          <p:cNvCxnSpPr>
            <a:cxnSpLocks noChangeShapeType="1"/>
          </p:cNvCxnSpPr>
          <p:nvPr/>
        </p:nvCxnSpPr>
        <p:spPr bwMode="auto">
          <a:xfrm>
            <a:off x="5214938" y="5334000"/>
            <a:ext cx="785812"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35858" name="直接连接符 22">
            <a:extLst>
              <a:ext uri="{FF2B5EF4-FFF2-40B4-BE49-F238E27FC236}">
                <a16:creationId xmlns:a16="http://schemas.microsoft.com/office/drawing/2014/main" id="{9E2968CE-9A6F-4FD9-BEA4-3E3348C6B6A4}"/>
              </a:ext>
            </a:extLst>
          </p:cNvPr>
          <p:cNvCxnSpPr>
            <a:cxnSpLocks noChangeShapeType="1"/>
          </p:cNvCxnSpPr>
          <p:nvPr/>
        </p:nvCxnSpPr>
        <p:spPr bwMode="auto">
          <a:xfrm>
            <a:off x="6000750" y="4592638"/>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859" name="直接连接符 23">
            <a:extLst>
              <a:ext uri="{FF2B5EF4-FFF2-40B4-BE49-F238E27FC236}">
                <a16:creationId xmlns:a16="http://schemas.microsoft.com/office/drawing/2014/main" id="{EE47440C-5F9A-4DD8-9C1A-06AE9711D7DA}"/>
              </a:ext>
            </a:extLst>
          </p:cNvPr>
          <p:cNvCxnSpPr>
            <a:cxnSpLocks noChangeShapeType="1"/>
          </p:cNvCxnSpPr>
          <p:nvPr/>
        </p:nvCxnSpPr>
        <p:spPr bwMode="auto">
          <a:xfrm rot="5400000">
            <a:off x="5572125" y="5334000"/>
            <a:ext cx="857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860" name="直接连接符 27">
            <a:extLst>
              <a:ext uri="{FF2B5EF4-FFF2-40B4-BE49-F238E27FC236}">
                <a16:creationId xmlns:a16="http://schemas.microsoft.com/office/drawing/2014/main" id="{FEE95AA9-6791-416A-9033-C6D22B5A5F33}"/>
              </a:ext>
            </a:extLst>
          </p:cNvPr>
          <p:cNvCxnSpPr>
            <a:cxnSpLocks noChangeShapeType="1"/>
          </p:cNvCxnSpPr>
          <p:nvPr/>
        </p:nvCxnSpPr>
        <p:spPr bwMode="auto">
          <a:xfrm>
            <a:off x="6000750" y="5762625"/>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5861" name="TextBox 28">
            <a:extLst>
              <a:ext uri="{FF2B5EF4-FFF2-40B4-BE49-F238E27FC236}">
                <a16:creationId xmlns:a16="http://schemas.microsoft.com/office/drawing/2014/main" id="{CF0397FD-8119-4082-8525-7BD5D10FFAB0}"/>
              </a:ext>
            </a:extLst>
          </p:cNvPr>
          <p:cNvSpPr txBox="1">
            <a:spLocks noChangeArrowheads="1"/>
          </p:cNvSpPr>
          <p:nvPr/>
        </p:nvSpPr>
        <p:spPr bwMode="auto">
          <a:xfrm>
            <a:off x="5143500" y="5762625"/>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latin typeface="Arial" panose="020B0604020202020204" pitchFamily="34" charset="0"/>
              </a:rPr>
              <a:t>注释框</a:t>
            </a:r>
          </a:p>
        </p:txBody>
      </p:sp>
      <p:sp>
        <p:nvSpPr>
          <p:cNvPr id="35862" name="矩形 30">
            <a:extLst>
              <a:ext uri="{FF2B5EF4-FFF2-40B4-BE49-F238E27FC236}">
                <a16:creationId xmlns:a16="http://schemas.microsoft.com/office/drawing/2014/main" id="{97C915D8-74B6-4751-95AD-0E827F17CB9E}"/>
              </a:ext>
            </a:extLst>
          </p:cNvPr>
          <p:cNvSpPr>
            <a:spLocks noChangeArrowheads="1"/>
          </p:cNvSpPr>
          <p:nvPr/>
        </p:nvSpPr>
        <p:spPr bwMode="auto">
          <a:xfrm>
            <a:off x="357188" y="714375"/>
            <a:ext cx="8286750" cy="392906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32" name="流程图: 决策 31">
            <a:extLst>
              <a:ext uri="{FF2B5EF4-FFF2-40B4-BE49-F238E27FC236}">
                <a16:creationId xmlns:a16="http://schemas.microsoft.com/office/drawing/2014/main" id="{91555F31-E342-4FC7-81AA-FA1DA0F236BC}"/>
              </a:ext>
            </a:extLst>
          </p:cNvPr>
          <p:cNvSpPr>
            <a:spLocks noChangeArrowheads="1"/>
          </p:cNvSpPr>
          <p:nvPr/>
        </p:nvSpPr>
        <p:spPr bwMode="auto">
          <a:xfrm>
            <a:off x="1285875" y="2143125"/>
            <a:ext cx="1428750" cy="642938"/>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cxnSp>
        <p:nvCxnSpPr>
          <p:cNvPr id="34" name="直接箭头连接符 33">
            <a:extLst>
              <a:ext uri="{FF2B5EF4-FFF2-40B4-BE49-F238E27FC236}">
                <a16:creationId xmlns:a16="http://schemas.microsoft.com/office/drawing/2014/main" id="{89D740C3-9CBA-4527-8112-BE0D69E4BAC3}"/>
              </a:ext>
            </a:extLst>
          </p:cNvPr>
          <p:cNvCxnSpPr>
            <a:cxnSpLocks noChangeShapeType="1"/>
          </p:cNvCxnSpPr>
          <p:nvPr/>
        </p:nvCxnSpPr>
        <p:spPr bwMode="auto">
          <a:xfrm rot="5400000">
            <a:off x="1766094" y="9739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a:extLst>
              <a:ext uri="{FF2B5EF4-FFF2-40B4-BE49-F238E27FC236}">
                <a16:creationId xmlns:a16="http://schemas.microsoft.com/office/drawing/2014/main" id="{38757717-F7E2-4988-8835-83738D8CA886}"/>
              </a:ext>
            </a:extLst>
          </p:cNvPr>
          <p:cNvSpPr txBox="1">
            <a:spLocks noChangeArrowheads="1"/>
          </p:cNvSpPr>
          <p:nvPr/>
        </p:nvSpPr>
        <p:spPr bwMode="auto">
          <a:xfrm>
            <a:off x="61913" y="219075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③</a:t>
            </a:r>
            <a:endParaRPr lang="zh-CN" altLang="en-US" sz="2800">
              <a:solidFill>
                <a:srgbClr val="0000CC"/>
              </a:solidFill>
              <a:latin typeface="Arial" panose="020B0604020202020204" pitchFamily="34" charset="0"/>
            </a:endParaRPr>
          </a:p>
        </p:txBody>
      </p:sp>
      <p:cxnSp>
        <p:nvCxnSpPr>
          <p:cNvPr id="36" name="直接箭头连接符 35">
            <a:extLst>
              <a:ext uri="{FF2B5EF4-FFF2-40B4-BE49-F238E27FC236}">
                <a16:creationId xmlns:a16="http://schemas.microsoft.com/office/drawing/2014/main" id="{8497B584-8DC7-4DAE-B098-C6E66242C018}"/>
              </a:ext>
            </a:extLst>
          </p:cNvPr>
          <p:cNvCxnSpPr>
            <a:cxnSpLocks noChangeShapeType="1"/>
          </p:cNvCxnSpPr>
          <p:nvPr/>
        </p:nvCxnSpPr>
        <p:spPr bwMode="auto">
          <a:xfrm rot="10800000">
            <a:off x="500063" y="2460625"/>
            <a:ext cx="7858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 name="TextBox 40">
            <a:extLst>
              <a:ext uri="{FF2B5EF4-FFF2-40B4-BE49-F238E27FC236}">
                <a16:creationId xmlns:a16="http://schemas.microsoft.com/office/drawing/2014/main" id="{95652963-87A3-4888-B80A-86423AF6EC6E}"/>
              </a:ext>
            </a:extLst>
          </p:cNvPr>
          <p:cNvSpPr txBox="1">
            <a:spLocks noChangeArrowheads="1"/>
          </p:cNvSpPr>
          <p:nvPr/>
        </p:nvSpPr>
        <p:spPr bwMode="auto">
          <a:xfrm>
            <a:off x="1597025" y="1189038"/>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B050"/>
              </a:solidFill>
              <a:latin typeface="Arial" panose="020B0604020202020204" pitchFamily="34" charset="0"/>
            </a:endParaRPr>
          </a:p>
        </p:txBody>
      </p:sp>
      <p:cxnSp>
        <p:nvCxnSpPr>
          <p:cNvPr id="46" name="直接箭头连接符 45">
            <a:extLst>
              <a:ext uri="{FF2B5EF4-FFF2-40B4-BE49-F238E27FC236}">
                <a16:creationId xmlns:a16="http://schemas.microsoft.com/office/drawing/2014/main" id="{763BA881-68BA-4ECA-B4D1-44C067CF94FD}"/>
              </a:ext>
            </a:extLst>
          </p:cNvPr>
          <p:cNvCxnSpPr>
            <a:cxnSpLocks noChangeShapeType="1"/>
          </p:cNvCxnSpPr>
          <p:nvPr/>
        </p:nvCxnSpPr>
        <p:spPr bwMode="auto">
          <a:xfrm rot="5400000">
            <a:off x="1786731" y="19280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0" name="直接箭头连接符 49">
            <a:extLst>
              <a:ext uri="{FF2B5EF4-FFF2-40B4-BE49-F238E27FC236}">
                <a16:creationId xmlns:a16="http://schemas.microsoft.com/office/drawing/2014/main" id="{44DA15FE-9A26-4166-AB63-7E4629E1EE58}"/>
              </a:ext>
            </a:extLst>
          </p:cNvPr>
          <p:cNvCxnSpPr>
            <a:cxnSpLocks noChangeShapeType="1"/>
          </p:cNvCxnSpPr>
          <p:nvPr/>
        </p:nvCxnSpPr>
        <p:spPr bwMode="auto">
          <a:xfrm rot="5400000">
            <a:off x="1786731" y="29995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E71C56B7-D1D9-49C4-B30D-5C8067F3B2F0}"/>
              </a:ext>
            </a:extLst>
          </p:cNvPr>
          <p:cNvSpPr txBox="1">
            <a:spLocks noChangeArrowheads="1"/>
          </p:cNvSpPr>
          <p:nvPr/>
        </p:nvSpPr>
        <p:spPr bwMode="auto">
          <a:xfrm>
            <a:off x="1609725" y="3214688"/>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B050"/>
              </a:solidFill>
              <a:latin typeface="Arial" panose="020B0604020202020204" pitchFamily="34" charset="0"/>
            </a:endParaRPr>
          </a:p>
        </p:txBody>
      </p:sp>
      <p:cxnSp>
        <p:nvCxnSpPr>
          <p:cNvPr id="53" name="直接箭头连接符 52">
            <a:extLst>
              <a:ext uri="{FF2B5EF4-FFF2-40B4-BE49-F238E27FC236}">
                <a16:creationId xmlns:a16="http://schemas.microsoft.com/office/drawing/2014/main" id="{9B184520-7BF4-4B82-8A25-6E4C85C59235}"/>
              </a:ext>
            </a:extLst>
          </p:cNvPr>
          <p:cNvCxnSpPr>
            <a:cxnSpLocks noChangeShapeType="1"/>
          </p:cNvCxnSpPr>
          <p:nvPr/>
        </p:nvCxnSpPr>
        <p:spPr bwMode="auto">
          <a:xfrm rot="5400000">
            <a:off x="1786731" y="39616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219011F5-BB25-41EE-AA7B-C12651DAF0DA}"/>
              </a:ext>
            </a:extLst>
          </p:cNvPr>
          <p:cNvSpPr txBox="1">
            <a:spLocks noChangeArrowheads="1"/>
          </p:cNvSpPr>
          <p:nvPr/>
        </p:nvSpPr>
        <p:spPr bwMode="auto">
          <a:xfrm>
            <a:off x="1727200" y="40465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C00000"/>
                </a:solidFill>
                <a:latin typeface="Arial" panose="020B0604020202020204" pitchFamily="34" charset="0"/>
              </a:rPr>
              <a:t>①</a:t>
            </a:r>
            <a:endParaRPr lang="zh-CN" altLang="en-US" sz="2800">
              <a:solidFill>
                <a:srgbClr val="C00000"/>
              </a:solidFill>
              <a:latin typeface="Arial" panose="020B0604020202020204" pitchFamily="34" charset="0"/>
            </a:endParaRPr>
          </a:p>
        </p:txBody>
      </p:sp>
      <p:cxnSp>
        <p:nvCxnSpPr>
          <p:cNvPr id="62" name="直接箭头连接符 61">
            <a:extLst>
              <a:ext uri="{FF2B5EF4-FFF2-40B4-BE49-F238E27FC236}">
                <a16:creationId xmlns:a16="http://schemas.microsoft.com/office/drawing/2014/main" id="{B136FC8E-0DC0-45BC-A191-6AC818829200}"/>
              </a:ext>
            </a:extLst>
          </p:cNvPr>
          <p:cNvCxnSpPr>
            <a:cxnSpLocks noChangeShapeType="1"/>
          </p:cNvCxnSpPr>
          <p:nvPr/>
        </p:nvCxnSpPr>
        <p:spPr bwMode="auto">
          <a:xfrm rot="10800000">
            <a:off x="2000250" y="1928813"/>
            <a:ext cx="785813"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3" name="TextBox 62">
            <a:extLst>
              <a:ext uri="{FF2B5EF4-FFF2-40B4-BE49-F238E27FC236}">
                <a16:creationId xmlns:a16="http://schemas.microsoft.com/office/drawing/2014/main" id="{75EB72AB-A22F-4618-B850-37BF0FC36260}"/>
              </a:ext>
            </a:extLst>
          </p:cNvPr>
          <p:cNvSpPr txBox="1">
            <a:spLocks noChangeArrowheads="1"/>
          </p:cNvSpPr>
          <p:nvPr/>
        </p:nvSpPr>
        <p:spPr bwMode="auto">
          <a:xfrm>
            <a:off x="2676525" y="1668463"/>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9D138D"/>
                </a:solidFill>
                <a:latin typeface="Arial" panose="020B0604020202020204" pitchFamily="34" charset="0"/>
              </a:rPr>
              <a:t>②</a:t>
            </a:r>
            <a:endParaRPr lang="zh-CN" altLang="en-US" sz="2800">
              <a:solidFill>
                <a:srgbClr val="9D138D"/>
              </a:solidFill>
              <a:latin typeface="Arial" panose="020B0604020202020204" pitchFamily="34" charset="0"/>
            </a:endParaRPr>
          </a:p>
        </p:txBody>
      </p:sp>
      <p:sp>
        <p:nvSpPr>
          <p:cNvPr id="64" name="TextBox 63">
            <a:extLst>
              <a:ext uri="{FF2B5EF4-FFF2-40B4-BE49-F238E27FC236}">
                <a16:creationId xmlns:a16="http://schemas.microsoft.com/office/drawing/2014/main" id="{4D089B4C-AFC3-4E7A-905A-93BE8177020E}"/>
              </a:ext>
            </a:extLst>
          </p:cNvPr>
          <p:cNvSpPr txBox="1">
            <a:spLocks noChangeArrowheads="1"/>
          </p:cNvSpPr>
          <p:nvPr/>
        </p:nvSpPr>
        <p:spPr bwMode="auto">
          <a:xfrm>
            <a:off x="4572000" y="395288"/>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C00000"/>
                </a:solidFill>
                <a:latin typeface="Arial" panose="020B0604020202020204" pitchFamily="34" charset="0"/>
              </a:rPr>
              <a:t>①</a:t>
            </a:r>
            <a:endParaRPr lang="zh-CN" altLang="en-US" sz="2800">
              <a:solidFill>
                <a:srgbClr val="C00000"/>
              </a:solidFill>
              <a:latin typeface="Arial" panose="020B0604020202020204" pitchFamily="34" charset="0"/>
            </a:endParaRPr>
          </a:p>
        </p:txBody>
      </p:sp>
      <p:cxnSp>
        <p:nvCxnSpPr>
          <p:cNvPr id="65" name="直接箭头连接符 64">
            <a:extLst>
              <a:ext uri="{FF2B5EF4-FFF2-40B4-BE49-F238E27FC236}">
                <a16:creationId xmlns:a16="http://schemas.microsoft.com/office/drawing/2014/main" id="{6C7AEF7B-8474-425B-99D8-DD681D0A6A3F}"/>
              </a:ext>
            </a:extLst>
          </p:cNvPr>
          <p:cNvCxnSpPr>
            <a:cxnSpLocks noChangeShapeType="1"/>
          </p:cNvCxnSpPr>
          <p:nvPr/>
        </p:nvCxnSpPr>
        <p:spPr bwMode="auto">
          <a:xfrm rot="5400000">
            <a:off x="4644231" y="10199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箭头连接符 66">
            <a:extLst>
              <a:ext uri="{FF2B5EF4-FFF2-40B4-BE49-F238E27FC236}">
                <a16:creationId xmlns:a16="http://schemas.microsoft.com/office/drawing/2014/main" id="{9C677ED2-7F57-4F8A-BC3B-58274663A68F}"/>
              </a:ext>
            </a:extLst>
          </p:cNvPr>
          <p:cNvCxnSpPr>
            <a:cxnSpLocks noChangeShapeType="1"/>
          </p:cNvCxnSpPr>
          <p:nvPr/>
        </p:nvCxnSpPr>
        <p:spPr bwMode="auto">
          <a:xfrm rot="5400000">
            <a:off x="4669631" y="17946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AAAEDA0A-4D01-4D4C-91B7-27B2413DD631}"/>
              </a:ext>
            </a:extLst>
          </p:cNvPr>
          <p:cNvSpPr txBox="1">
            <a:spLocks noChangeArrowheads="1"/>
          </p:cNvSpPr>
          <p:nvPr/>
        </p:nvSpPr>
        <p:spPr bwMode="auto">
          <a:xfrm>
            <a:off x="4500563" y="1987550"/>
            <a:ext cx="785812" cy="4000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a:solidFill>
                <a:srgbClr val="00B050"/>
              </a:solidFill>
              <a:latin typeface="Arial" panose="020B0604020202020204" pitchFamily="34" charset="0"/>
            </a:endParaRPr>
          </a:p>
        </p:txBody>
      </p:sp>
      <p:sp>
        <p:nvSpPr>
          <p:cNvPr id="69" name="平行四边形 68">
            <a:extLst>
              <a:ext uri="{FF2B5EF4-FFF2-40B4-BE49-F238E27FC236}">
                <a16:creationId xmlns:a16="http://schemas.microsoft.com/office/drawing/2014/main" id="{44B662A7-6B98-443E-8993-3D92EADA13E4}"/>
              </a:ext>
            </a:extLst>
          </p:cNvPr>
          <p:cNvSpPr>
            <a:spLocks noChangeArrowheads="1"/>
          </p:cNvSpPr>
          <p:nvPr/>
        </p:nvSpPr>
        <p:spPr bwMode="auto">
          <a:xfrm>
            <a:off x="4143375" y="1223963"/>
            <a:ext cx="1428750" cy="357187"/>
          </a:xfrm>
          <a:prstGeom prst="parallelogram">
            <a:avLst>
              <a:gd name="adj" fmla="val 25000"/>
            </a:avLst>
          </a:prstGeom>
          <a:solidFill>
            <a:schemeClr val="accent1"/>
          </a:solidFill>
          <a:ln w="38100" algn="ctr">
            <a:solidFill>
              <a:srgbClr val="00B050"/>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0" name="流程图: 决策 69">
            <a:extLst>
              <a:ext uri="{FF2B5EF4-FFF2-40B4-BE49-F238E27FC236}">
                <a16:creationId xmlns:a16="http://schemas.microsoft.com/office/drawing/2014/main" id="{EF1ADDFA-206D-40D6-B0B0-F532F500A167}"/>
              </a:ext>
            </a:extLst>
          </p:cNvPr>
          <p:cNvSpPr>
            <a:spLocks noChangeArrowheads="1"/>
          </p:cNvSpPr>
          <p:nvPr/>
        </p:nvSpPr>
        <p:spPr bwMode="auto">
          <a:xfrm>
            <a:off x="4156075" y="2803525"/>
            <a:ext cx="1428750" cy="500063"/>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71" name="TextBox 70">
            <a:extLst>
              <a:ext uri="{FF2B5EF4-FFF2-40B4-BE49-F238E27FC236}">
                <a16:creationId xmlns:a16="http://schemas.microsoft.com/office/drawing/2014/main" id="{BFF38714-AF18-45E1-B623-8966B7C0AFFB}"/>
              </a:ext>
            </a:extLst>
          </p:cNvPr>
          <p:cNvSpPr txBox="1">
            <a:spLocks noChangeArrowheads="1"/>
          </p:cNvSpPr>
          <p:nvPr/>
        </p:nvSpPr>
        <p:spPr bwMode="auto">
          <a:xfrm>
            <a:off x="2908300" y="27892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③</a:t>
            </a:r>
            <a:endParaRPr lang="zh-CN" altLang="en-US" sz="2800">
              <a:solidFill>
                <a:srgbClr val="0000CC"/>
              </a:solidFill>
              <a:latin typeface="Arial" panose="020B0604020202020204" pitchFamily="34" charset="0"/>
            </a:endParaRPr>
          </a:p>
        </p:txBody>
      </p:sp>
      <p:cxnSp>
        <p:nvCxnSpPr>
          <p:cNvPr id="72" name="直接箭头连接符 71">
            <a:extLst>
              <a:ext uri="{FF2B5EF4-FFF2-40B4-BE49-F238E27FC236}">
                <a16:creationId xmlns:a16="http://schemas.microsoft.com/office/drawing/2014/main" id="{2F6C8478-BC0D-44C2-B4DD-3726217B2337}"/>
              </a:ext>
            </a:extLst>
          </p:cNvPr>
          <p:cNvCxnSpPr>
            <a:cxnSpLocks noChangeShapeType="1"/>
          </p:cNvCxnSpPr>
          <p:nvPr/>
        </p:nvCxnSpPr>
        <p:spPr bwMode="auto">
          <a:xfrm rot="10800000">
            <a:off x="3344863" y="3059113"/>
            <a:ext cx="7858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3" name="直接箭头连接符 72">
            <a:extLst>
              <a:ext uri="{FF2B5EF4-FFF2-40B4-BE49-F238E27FC236}">
                <a16:creationId xmlns:a16="http://schemas.microsoft.com/office/drawing/2014/main" id="{2F2A374D-B751-4062-926E-47F4B6B3EB3C}"/>
              </a:ext>
            </a:extLst>
          </p:cNvPr>
          <p:cNvCxnSpPr>
            <a:cxnSpLocks noChangeShapeType="1"/>
          </p:cNvCxnSpPr>
          <p:nvPr/>
        </p:nvCxnSpPr>
        <p:spPr bwMode="auto">
          <a:xfrm rot="5400000">
            <a:off x="4669631" y="26138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4" name="直接箭头连接符 73">
            <a:extLst>
              <a:ext uri="{FF2B5EF4-FFF2-40B4-BE49-F238E27FC236}">
                <a16:creationId xmlns:a16="http://schemas.microsoft.com/office/drawing/2014/main" id="{FB7C365D-1C9A-4A39-B6CA-D8ECBA974E92}"/>
              </a:ext>
            </a:extLst>
          </p:cNvPr>
          <p:cNvCxnSpPr>
            <a:cxnSpLocks noChangeShapeType="1"/>
          </p:cNvCxnSpPr>
          <p:nvPr/>
        </p:nvCxnSpPr>
        <p:spPr bwMode="auto">
          <a:xfrm rot="5400000">
            <a:off x="4656931" y="3517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3F30838D-C711-4A7B-B40B-0D21A7F00C9B}"/>
              </a:ext>
            </a:extLst>
          </p:cNvPr>
          <p:cNvSpPr txBox="1">
            <a:spLocks noChangeArrowheads="1"/>
          </p:cNvSpPr>
          <p:nvPr/>
        </p:nvSpPr>
        <p:spPr bwMode="auto">
          <a:xfrm>
            <a:off x="4467225" y="3732213"/>
            <a:ext cx="785813" cy="3698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1800">
              <a:solidFill>
                <a:srgbClr val="00B050"/>
              </a:solidFill>
              <a:latin typeface="Arial" panose="020B0604020202020204" pitchFamily="34" charset="0"/>
            </a:endParaRPr>
          </a:p>
        </p:txBody>
      </p:sp>
      <p:cxnSp>
        <p:nvCxnSpPr>
          <p:cNvPr id="76" name="直接箭头连接符 75">
            <a:extLst>
              <a:ext uri="{FF2B5EF4-FFF2-40B4-BE49-F238E27FC236}">
                <a16:creationId xmlns:a16="http://schemas.microsoft.com/office/drawing/2014/main" id="{371D8128-04B7-4E1E-90F7-271B168EA5BC}"/>
              </a:ext>
            </a:extLst>
          </p:cNvPr>
          <p:cNvCxnSpPr>
            <a:cxnSpLocks noChangeShapeType="1"/>
          </p:cNvCxnSpPr>
          <p:nvPr/>
        </p:nvCxnSpPr>
        <p:spPr bwMode="auto">
          <a:xfrm rot="5400000">
            <a:off x="4682331" y="4328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7" name="TextBox 76">
            <a:extLst>
              <a:ext uri="{FF2B5EF4-FFF2-40B4-BE49-F238E27FC236}">
                <a16:creationId xmlns:a16="http://schemas.microsoft.com/office/drawing/2014/main" id="{18E31C9C-39E4-4B07-B69C-D1BED7B91D9D}"/>
              </a:ext>
            </a:extLst>
          </p:cNvPr>
          <p:cNvSpPr txBox="1">
            <a:spLocks noChangeArrowheads="1"/>
          </p:cNvSpPr>
          <p:nvPr/>
        </p:nvSpPr>
        <p:spPr bwMode="auto">
          <a:xfrm>
            <a:off x="4622800" y="44164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9D138D"/>
                </a:solidFill>
                <a:latin typeface="Arial" panose="020B0604020202020204" pitchFamily="34" charset="0"/>
              </a:rPr>
              <a:t>②</a:t>
            </a:r>
            <a:endParaRPr lang="zh-CN" altLang="en-US" sz="2800">
              <a:solidFill>
                <a:srgbClr val="9D138D"/>
              </a:solidFill>
              <a:latin typeface="Arial" panose="020B0604020202020204" pitchFamily="34" charset="0"/>
            </a:endParaRPr>
          </a:p>
        </p:txBody>
      </p:sp>
      <p:sp>
        <p:nvSpPr>
          <p:cNvPr id="78" name="TextBox 77">
            <a:extLst>
              <a:ext uri="{FF2B5EF4-FFF2-40B4-BE49-F238E27FC236}">
                <a16:creationId xmlns:a16="http://schemas.microsoft.com/office/drawing/2014/main" id="{3E8BF455-687E-45F3-8427-1878A5EEE3A6}"/>
              </a:ext>
            </a:extLst>
          </p:cNvPr>
          <p:cNvSpPr txBox="1">
            <a:spLocks noChangeArrowheads="1"/>
          </p:cNvSpPr>
          <p:nvPr/>
        </p:nvSpPr>
        <p:spPr bwMode="auto">
          <a:xfrm>
            <a:off x="7059613" y="768350"/>
            <a:ext cx="571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③</a:t>
            </a:r>
            <a:endParaRPr lang="zh-CN" altLang="en-US" sz="2800">
              <a:solidFill>
                <a:srgbClr val="0000CC"/>
              </a:solidFill>
              <a:latin typeface="Arial" panose="020B0604020202020204" pitchFamily="34" charset="0"/>
            </a:endParaRPr>
          </a:p>
        </p:txBody>
      </p:sp>
      <p:cxnSp>
        <p:nvCxnSpPr>
          <p:cNvPr id="79" name="直接箭头连接符 78">
            <a:extLst>
              <a:ext uri="{FF2B5EF4-FFF2-40B4-BE49-F238E27FC236}">
                <a16:creationId xmlns:a16="http://schemas.microsoft.com/office/drawing/2014/main" id="{CD49EA59-27AF-438B-9221-B8F068A8DB4A}"/>
              </a:ext>
            </a:extLst>
          </p:cNvPr>
          <p:cNvCxnSpPr>
            <a:cxnSpLocks noChangeShapeType="1"/>
          </p:cNvCxnSpPr>
          <p:nvPr/>
        </p:nvCxnSpPr>
        <p:spPr bwMode="auto">
          <a:xfrm rot="5400000">
            <a:off x="7131844" y="13946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0" name="直接箭头连接符 79">
            <a:extLst>
              <a:ext uri="{FF2B5EF4-FFF2-40B4-BE49-F238E27FC236}">
                <a16:creationId xmlns:a16="http://schemas.microsoft.com/office/drawing/2014/main" id="{4D874F73-7C54-45DD-B297-5F1BC6083D76}"/>
              </a:ext>
            </a:extLst>
          </p:cNvPr>
          <p:cNvCxnSpPr>
            <a:cxnSpLocks noChangeShapeType="1"/>
          </p:cNvCxnSpPr>
          <p:nvPr/>
        </p:nvCxnSpPr>
        <p:spPr bwMode="auto">
          <a:xfrm rot="5400000">
            <a:off x="7157244" y="21804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1" name="TextBox 80">
            <a:extLst>
              <a:ext uri="{FF2B5EF4-FFF2-40B4-BE49-F238E27FC236}">
                <a16:creationId xmlns:a16="http://schemas.microsoft.com/office/drawing/2014/main" id="{2E3920CE-B7DE-4366-A4F3-283C8AF2AC02}"/>
              </a:ext>
            </a:extLst>
          </p:cNvPr>
          <p:cNvSpPr txBox="1">
            <a:spLocks noChangeArrowheads="1"/>
          </p:cNvSpPr>
          <p:nvPr/>
        </p:nvSpPr>
        <p:spPr bwMode="auto">
          <a:xfrm>
            <a:off x="6988175" y="2386013"/>
            <a:ext cx="785813" cy="4000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a:solidFill>
                <a:srgbClr val="00B050"/>
              </a:solidFill>
              <a:latin typeface="Arial" panose="020B0604020202020204" pitchFamily="34" charset="0"/>
            </a:endParaRPr>
          </a:p>
        </p:txBody>
      </p:sp>
      <p:sp>
        <p:nvSpPr>
          <p:cNvPr id="82" name="平行四边形 81">
            <a:extLst>
              <a:ext uri="{FF2B5EF4-FFF2-40B4-BE49-F238E27FC236}">
                <a16:creationId xmlns:a16="http://schemas.microsoft.com/office/drawing/2014/main" id="{E7726815-D763-4D2B-BF79-0608811965FF}"/>
              </a:ext>
            </a:extLst>
          </p:cNvPr>
          <p:cNvSpPr>
            <a:spLocks noChangeArrowheads="1"/>
          </p:cNvSpPr>
          <p:nvPr/>
        </p:nvSpPr>
        <p:spPr bwMode="auto">
          <a:xfrm>
            <a:off x="6630988" y="1609725"/>
            <a:ext cx="1428750" cy="357188"/>
          </a:xfrm>
          <a:prstGeom prst="parallelogram">
            <a:avLst>
              <a:gd name="adj" fmla="val 25000"/>
            </a:avLst>
          </a:prstGeom>
          <a:solidFill>
            <a:schemeClr val="accent1"/>
          </a:solidFill>
          <a:ln w="38100" algn="ctr">
            <a:solidFill>
              <a:srgbClr val="00B050"/>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3" name="流程图: 决策 82">
            <a:extLst>
              <a:ext uri="{FF2B5EF4-FFF2-40B4-BE49-F238E27FC236}">
                <a16:creationId xmlns:a16="http://schemas.microsoft.com/office/drawing/2014/main" id="{55EA3268-72A1-49E6-959D-E61E3C803DFE}"/>
              </a:ext>
            </a:extLst>
          </p:cNvPr>
          <p:cNvSpPr>
            <a:spLocks noChangeArrowheads="1"/>
          </p:cNvSpPr>
          <p:nvPr/>
        </p:nvSpPr>
        <p:spPr bwMode="auto">
          <a:xfrm>
            <a:off x="6643688" y="3214688"/>
            <a:ext cx="1428750" cy="500062"/>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cxnSp>
        <p:nvCxnSpPr>
          <p:cNvPr id="84" name="直接箭头连接符 83">
            <a:extLst>
              <a:ext uri="{FF2B5EF4-FFF2-40B4-BE49-F238E27FC236}">
                <a16:creationId xmlns:a16="http://schemas.microsoft.com/office/drawing/2014/main" id="{17B6CD65-5AD5-43BD-ACCE-993C96F33FBB}"/>
              </a:ext>
            </a:extLst>
          </p:cNvPr>
          <p:cNvCxnSpPr>
            <a:cxnSpLocks noChangeShapeType="1"/>
          </p:cNvCxnSpPr>
          <p:nvPr/>
        </p:nvCxnSpPr>
        <p:spPr bwMode="auto">
          <a:xfrm rot="5400000">
            <a:off x="7157244" y="30122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7" name="直接连接符 86">
            <a:extLst>
              <a:ext uri="{FF2B5EF4-FFF2-40B4-BE49-F238E27FC236}">
                <a16:creationId xmlns:a16="http://schemas.microsoft.com/office/drawing/2014/main" id="{15A75378-8F42-413A-A965-7BEB4EF4F462}"/>
              </a:ext>
            </a:extLst>
          </p:cNvPr>
          <p:cNvCxnSpPr>
            <a:cxnSpLocks noChangeShapeType="1"/>
          </p:cNvCxnSpPr>
          <p:nvPr/>
        </p:nvCxnSpPr>
        <p:spPr bwMode="auto">
          <a:xfrm rot="5400000">
            <a:off x="7215188" y="3857625"/>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8" name="直接连接符 87">
            <a:extLst>
              <a:ext uri="{FF2B5EF4-FFF2-40B4-BE49-F238E27FC236}">
                <a16:creationId xmlns:a16="http://schemas.microsoft.com/office/drawing/2014/main" id="{30C415E1-2FDF-4BD7-A183-8DAC417C0A94}"/>
              </a:ext>
            </a:extLst>
          </p:cNvPr>
          <p:cNvCxnSpPr>
            <a:cxnSpLocks noChangeShapeType="1"/>
          </p:cNvCxnSpPr>
          <p:nvPr/>
        </p:nvCxnSpPr>
        <p:spPr bwMode="auto">
          <a:xfrm rot="10800000">
            <a:off x="6357938" y="4000500"/>
            <a:ext cx="10001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1" name="直接连接符 90">
            <a:extLst>
              <a:ext uri="{FF2B5EF4-FFF2-40B4-BE49-F238E27FC236}">
                <a16:creationId xmlns:a16="http://schemas.microsoft.com/office/drawing/2014/main" id="{F64A02A3-67CF-4449-A6AD-C49A9C0F19FF}"/>
              </a:ext>
            </a:extLst>
          </p:cNvPr>
          <p:cNvCxnSpPr>
            <a:cxnSpLocks noChangeShapeType="1"/>
          </p:cNvCxnSpPr>
          <p:nvPr/>
        </p:nvCxnSpPr>
        <p:spPr bwMode="auto">
          <a:xfrm rot="5400000" flipH="1" flipV="1">
            <a:off x="5429250" y="3071813"/>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4" name="直接箭头连接符 93">
            <a:extLst>
              <a:ext uri="{FF2B5EF4-FFF2-40B4-BE49-F238E27FC236}">
                <a16:creationId xmlns:a16="http://schemas.microsoft.com/office/drawing/2014/main" id="{1FDA2E67-3375-4C22-819C-52A065A493F6}"/>
              </a:ext>
            </a:extLst>
          </p:cNvPr>
          <p:cNvCxnSpPr>
            <a:cxnSpLocks noChangeShapeType="1"/>
          </p:cNvCxnSpPr>
          <p:nvPr/>
        </p:nvCxnSpPr>
        <p:spPr bwMode="auto">
          <a:xfrm>
            <a:off x="6357938" y="2143125"/>
            <a:ext cx="10001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7" name="直接连接符 96">
            <a:extLst>
              <a:ext uri="{FF2B5EF4-FFF2-40B4-BE49-F238E27FC236}">
                <a16:creationId xmlns:a16="http://schemas.microsoft.com/office/drawing/2014/main" id="{10598F2E-FA35-43ED-8B83-439293422045}"/>
              </a:ext>
            </a:extLst>
          </p:cNvPr>
          <p:cNvCxnSpPr>
            <a:cxnSpLocks noChangeShapeType="1"/>
          </p:cNvCxnSpPr>
          <p:nvPr/>
        </p:nvCxnSpPr>
        <p:spPr bwMode="auto">
          <a:xfrm rot="10800000">
            <a:off x="8070850" y="3467100"/>
            <a:ext cx="5016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9" name="直接连接符 98">
            <a:extLst>
              <a:ext uri="{FF2B5EF4-FFF2-40B4-BE49-F238E27FC236}">
                <a16:creationId xmlns:a16="http://schemas.microsoft.com/office/drawing/2014/main" id="{07799450-896E-44C5-A34B-4B70FBD20144}"/>
              </a:ext>
            </a:extLst>
          </p:cNvPr>
          <p:cNvCxnSpPr>
            <a:cxnSpLocks noChangeShapeType="1"/>
          </p:cNvCxnSpPr>
          <p:nvPr/>
        </p:nvCxnSpPr>
        <p:spPr bwMode="auto">
          <a:xfrm rot="5400000">
            <a:off x="8179594" y="3893344"/>
            <a:ext cx="7858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1" name="直接连接符 100">
            <a:extLst>
              <a:ext uri="{FF2B5EF4-FFF2-40B4-BE49-F238E27FC236}">
                <a16:creationId xmlns:a16="http://schemas.microsoft.com/office/drawing/2014/main" id="{4525C9A2-5F20-4F6D-91D7-E3FD8715E6C6}"/>
              </a:ext>
            </a:extLst>
          </p:cNvPr>
          <p:cNvCxnSpPr>
            <a:cxnSpLocks noChangeShapeType="1"/>
          </p:cNvCxnSpPr>
          <p:nvPr/>
        </p:nvCxnSpPr>
        <p:spPr bwMode="auto">
          <a:xfrm rot="10800000">
            <a:off x="7358063" y="4286250"/>
            <a:ext cx="12160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3" name="直接箭头连接符 102">
            <a:extLst>
              <a:ext uri="{FF2B5EF4-FFF2-40B4-BE49-F238E27FC236}">
                <a16:creationId xmlns:a16="http://schemas.microsoft.com/office/drawing/2014/main" id="{10E3C069-804B-42B2-A4C8-50A40C0F7F61}"/>
              </a:ext>
            </a:extLst>
          </p:cNvPr>
          <p:cNvCxnSpPr>
            <a:cxnSpLocks noChangeShapeType="1"/>
          </p:cNvCxnSpPr>
          <p:nvPr/>
        </p:nvCxnSpPr>
        <p:spPr bwMode="auto">
          <a:xfrm rot="5400000">
            <a:off x="7144544" y="44997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5903" name="直接连接符 103">
            <a:extLst>
              <a:ext uri="{FF2B5EF4-FFF2-40B4-BE49-F238E27FC236}">
                <a16:creationId xmlns:a16="http://schemas.microsoft.com/office/drawing/2014/main" id="{923BF0FE-D439-4007-AB2D-02F24CA7D2E2}"/>
              </a:ext>
            </a:extLst>
          </p:cNvPr>
          <p:cNvCxnSpPr>
            <a:cxnSpLocks noChangeShapeType="1"/>
          </p:cNvCxnSpPr>
          <p:nvPr/>
        </p:nvCxnSpPr>
        <p:spPr bwMode="auto">
          <a:xfrm>
            <a:off x="6000750" y="48958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05" name="圆角矩形标注 104">
            <a:extLst>
              <a:ext uri="{FF2B5EF4-FFF2-40B4-BE49-F238E27FC236}">
                <a16:creationId xmlns:a16="http://schemas.microsoft.com/office/drawing/2014/main" id="{D7E1A894-86F5-4245-9D67-DDA8225CAD52}"/>
              </a:ext>
            </a:extLst>
          </p:cNvPr>
          <p:cNvSpPr>
            <a:spLocks noChangeArrowheads="1"/>
          </p:cNvSpPr>
          <p:nvPr/>
        </p:nvSpPr>
        <p:spPr bwMode="auto">
          <a:xfrm>
            <a:off x="3000375" y="3571875"/>
            <a:ext cx="1928813" cy="642938"/>
          </a:xfrm>
          <a:prstGeom prst="wedgeRoundRectCallout">
            <a:avLst>
              <a:gd name="adj1" fmla="val -86630"/>
              <a:gd name="adj2" fmla="val 53296"/>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位置不够</a:t>
            </a:r>
          </a:p>
        </p:txBody>
      </p:sp>
      <p:sp>
        <p:nvSpPr>
          <p:cNvPr id="106" name="圆角矩形标注 105">
            <a:extLst>
              <a:ext uri="{FF2B5EF4-FFF2-40B4-BE49-F238E27FC236}">
                <a16:creationId xmlns:a16="http://schemas.microsoft.com/office/drawing/2014/main" id="{57D12C73-1FD6-4453-97D1-C994EFC2D9E2}"/>
              </a:ext>
            </a:extLst>
          </p:cNvPr>
          <p:cNvSpPr>
            <a:spLocks noChangeArrowheads="1"/>
          </p:cNvSpPr>
          <p:nvPr/>
        </p:nvSpPr>
        <p:spPr bwMode="auto">
          <a:xfrm>
            <a:off x="5929313" y="3929063"/>
            <a:ext cx="1928812" cy="642937"/>
          </a:xfrm>
          <a:prstGeom prst="wedgeRoundRectCallout">
            <a:avLst>
              <a:gd name="adj1" fmla="val -86630"/>
              <a:gd name="adj2" fmla="val 53296"/>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防止交叉</a:t>
            </a:r>
          </a:p>
        </p:txBody>
      </p:sp>
      <p:sp>
        <p:nvSpPr>
          <p:cNvPr id="35906" name="灯片编号占位符 1">
            <a:extLst>
              <a:ext uri="{FF2B5EF4-FFF2-40B4-BE49-F238E27FC236}">
                <a16:creationId xmlns:a16="http://schemas.microsoft.com/office/drawing/2014/main" id="{399AEFC7-896F-4D3C-9267-0A99DED63D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97EF721-68B1-4991-9F5F-F750DBFABF43}" type="slidenum">
              <a:rPr kumimoji="0" lang="en-US" altLang="zh-CN" sz="1400" b="0" smtClean="0"/>
              <a:pPr>
                <a:lnSpc>
                  <a:spcPct val="100000"/>
                </a:lnSpc>
                <a:spcBef>
                  <a:spcPct val="0"/>
                </a:spcBef>
                <a:buFontTx/>
                <a:buNone/>
              </a:pPr>
              <a:t>30</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9" presetClass="entr" presetSubtype="0" decel="10000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p:cTn id="11"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0">
                                            <p:txEl>
                                              <p:pRg st="0" end="0"/>
                                            </p:txEl>
                                          </p:spTgt>
                                        </p:tgtEl>
                                        <p:attrNameLst>
                                          <p:attrName>ppt_h</p:attrName>
                                        </p:attrNameLst>
                                      </p:cBhvr>
                                      <p:tavLst>
                                        <p:tav tm="0">
                                          <p:val>
                                            <p:fltVal val="0"/>
                                          </p:val>
                                        </p:tav>
                                        <p:tav tm="100000">
                                          <p:val>
                                            <p:strVal val="#ppt_h"/>
                                          </p:val>
                                        </p:tav>
                                      </p:tavLst>
                                    </p:anim>
                                    <p:anim calcmode="lin" valueType="num">
                                      <p:cBhvr>
                                        <p:cTn id="13" dur="500" fill="hold"/>
                                        <p:tgtEl>
                                          <p:spTgt spid="20">
                                            <p:txEl>
                                              <p:pRg st="0" end="0"/>
                                            </p:txEl>
                                          </p:spTgt>
                                        </p:tgtEl>
                                        <p:attrNameLst>
                                          <p:attrName>style.rotation</p:attrName>
                                        </p:attrNameLst>
                                      </p:cBhvr>
                                      <p:tavLst>
                                        <p:tav tm="0">
                                          <p:val>
                                            <p:fltVal val="360"/>
                                          </p:val>
                                        </p:tav>
                                        <p:tav tm="100000">
                                          <p:val>
                                            <p:fltVal val="0"/>
                                          </p:val>
                                        </p:tav>
                                      </p:tavLst>
                                    </p:anim>
                                    <p:animEffect transition="in" filter="fade">
                                      <p:cBhvr>
                                        <p:cTn id="14" dur="500"/>
                                        <p:tgtEl>
                                          <p:spTgt spid="20">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lide(fromTop)">
                                      <p:cBhvr>
                                        <p:cTn id="19" dur="500"/>
                                        <p:tgtEl>
                                          <p:spTgt spid="34"/>
                                        </p:tgtEl>
                                      </p:cBhvr>
                                    </p:animEffect>
                                  </p:childTnLst>
                                </p:cTn>
                              </p:par>
                            </p:childTnLst>
                          </p:cTn>
                        </p:par>
                        <p:par>
                          <p:cTn id="20" fill="hold" nodeType="afterGroup">
                            <p:stCondLst>
                              <p:cond delay="500"/>
                            </p:stCondLst>
                            <p:childTnLst>
                              <p:par>
                                <p:cTn id="21" presetID="3" presetClass="entr" presetSubtype="1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linds(horizontal)">
                                      <p:cBhvr>
                                        <p:cTn id="23" dur="500"/>
                                        <p:tgtEl>
                                          <p:spTgt spid="41"/>
                                        </p:tgtEl>
                                      </p:cBhvr>
                                    </p:animEffect>
                                  </p:childTnLst>
                                </p:cTn>
                              </p:par>
                            </p:childTnLst>
                          </p:cTn>
                        </p:par>
                        <p:par>
                          <p:cTn id="24" fill="hold" nodeType="afterGroup">
                            <p:stCondLst>
                              <p:cond delay="1000"/>
                            </p:stCondLst>
                            <p:childTnLst>
                              <p:par>
                                <p:cTn id="25" presetID="12" presetClass="entr" presetSubtype="1"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nodeType="afterGroup">
                            <p:stCondLst>
                              <p:cond delay="1500"/>
                            </p:stCondLst>
                            <p:childTnLst>
                              <p:par>
                                <p:cTn id="29" presetID="3" presetClass="entr" presetSubtype="1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linds(horizontal)">
                                      <p:cBhvr>
                                        <p:cTn id="31" dur="500"/>
                                        <p:tgtEl>
                                          <p:spTgt spid="3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slide(fromTop)">
                                      <p:cBhvr>
                                        <p:cTn id="36" dur="500"/>
                                        <p:tgtEl>
                                          <p:spTgt spid="50"/>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blinds(horizontal)">
                                      <p:cBhvr>
                                        <p:cTn id="40" dur="500"/>
                                        <p:tgtEl>
                                          <p:spTgt spid="52"/>
                                        </p:tgtEl>
                                      </p:cBhvr>
                                    </p:animEffect>
                                  </p:childTnLst>
                                </p:cTn>
                              </p:par>
                            </p:childTnLst>
                          </p:cTn>
                        </p:par>
                        <p:par>
                          <p:cTn id="41" fill="hold" nodeType="afterGroup">
                            <p:stCondLst>
                              <p:cond delay="1000"/>
                            </p:stCondLst>
                            <p:childTnLst>
                              <p:par>
                                <p:cTn id="42" presetID="12" presetClass="entr" presetSubtype="1" fill="hold"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slide(fromTop)">
                                      <p:cBhvr>
                                        <p:cTn id="44" dur="500"/>
                                        <p:tgtEl>
                                          <p:spTgt spid="5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blinds(horizontal)">
                                      <p:cBhvr>
                                        <p:cTn id="49" dur="500"/>
                                        <p:tgtEl>
                                          <p:spTgt spid="105"/>
                                        </p:tgtEl>
                                      </p:cBhvr>
                                    </p:animEffec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blinds(horizontal)">
                                      <p:cBhvr>
                                        <p:cTn id="54" dur="500"/>
                                        <p:tgtEl>
                                          <p:spTgt spid="6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blinds(horizontal)">
                                      <p:cBhvr>
                                        <p:cTn id="59" dur="500"/>
                                        <p:tgtEl>
                                          <p:spTgt spid="6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1" fill="hold" nodeType="click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slide(fromTop)">
                                      <p:cBhvr>
                                        <p:cTn id="64" dur="500"/>
                                        <p:tgtEl>
                                          <p:spTgt spid="65"/>
                                        </p:tgtEl>
                                      </p:cBhvr>
                                    </p:animEffect>
                                  </p:childTnLst>
                                </p:cTn>
                              </p:par>
                            </p:childTnLst>
                          </p:cTn>
                        </p:par>
                        <p:par>
                          <p:cTn id="65" fill="hold" nodeType="afterGroup">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blinds(horizontal)">
                                      <p:cBhvr>
                                        <p:cTn id="68" dur="500"/>
                                        <p:tgtEl>
                                          <p:spTgt spid="69"/>
                                        </p:tgtEl>
                                      </p:cBhvr>
                                    </p:animEffect>
                                  </p:childTnLst>
                                </p:cTn>
                              </p:par>
                            </p:childTnLst>
                          </p:cTn>
                        </p:par>
                        <p:par>
                          <p:cTn id="69" fill="hold" nodeType="afterGroup">
                            <p:stCondLst>
                              <p:cond delay="1000"/>
                            </p:stCondLst>
                            <p:childTnLst>
                              <p:par>
                                <p:cTn id="70" presetID="12" presetClass="entr" presetSubtype="1" fill="hold"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slide(fromTop)">
                                      <p:cBhvr>
                                        <p:cTn id="72" dur="500"/>
                                        <p:tgtEl>
                                          <p:spTgt spid="67"/>
                                        </p:tgtEl>
                                      </p:cBhvr>
                                    </p:animEffect>
                                  </p:childTnLst>
                                </p:cTn>
                              </p:par>
                            </p:childTnLst>
                          </p:cTn>
                        </p:par>
                        <p:par>
                          <p:cTn id="73" fill="hold" nodeType="afterGroup">
                            <p:stCondLst>
                              <p:cond delay="1500"/>
                            </p:stCondLst>
                            <p:childTnLst>
                              <p:par>
                                <p:cTn id="74" presetID="3" presetClass="entr" presetSubtype="10" fill="hold" grpId="0" nodeType="after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blinds(horizontal)">
                                      <p:cBhvr>
                                        <p:cTn id="76" dur="500"/>
                                        <p:tgtEl>
                                          <p:spTgt spid="68"/>
                                        </p:tgtEl>
                                      </p:cBhvr>
                                    </p:animEffect>
                                  </p:childTnLst>
                                </p:cTn>
                              </p:par>
                            </p:childTnLst>
                          </p:cTn>
                        </p:par>
                        <p:par>
                          <p:cTn id="77" fill="hold" nodeType="afterGroup">
                            <p:stCondLst>
                              <p:cond delay="2000"/>
                            </p:stCondLst>
                            <p:childTnLst>
                              <p:par>
                                <p:cTn id="78" presetID="12" presetClass="entr" presetSubtype="1" fill="hold" nodeType="after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slide(fromTop)">
                                      <p:cBhvr>
                                        <p:cTn id="80" dur="500"/>
                                        <p:tgtEl>
                                          <p:spTgt spid="73"/>
                                        </p:tgtEl>
                                      </p:cBhvr>
                                    </p:animEffect>
                                  </p:childTnLst>
                                </p:cTn>
                              </p:par>
                            </p:childTnLst>
                          </p:cTn>
                        </p:par>
                        <p:par>
                          <p:cTn id="81" fill="hold" nodeType="afterGroup">
                            <p:stCondLst>
                              <p:cond delay="2500"/>
                            </p:stCondLst>
                            <p:childTnLst>
                              <p:par>
                                <p:cTn id="82" presetID="3" presetClass="entr" presetSubtype="10" fill="hold" grpId="0" nodeType="after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blinds(horizontal)">
                                      <p:cBhvr>
                                        <p:cTn id="84" dur="500"/>
                                        <p:tgtEl>
                                          <p:spTgt spid="7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nodeType="click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slide(fromTop)">
                                      <p:cBhvr>
                                        <p:cTn id="89" dur="500"/>
                                        <p:tgtEl>
                                          <p:spTgt spid="74"/>
                                        </p:tgtEl>
                                      </p:cBhvr>
                                    </p:animEffect>
                                  </p:childTnLst>
                                </p:cTn>
                              </p:par>
                            </p:childTnLst>
                          </p:cTn>
                        </p:par>
                        <p:par>
                          <p:cTn id="90" fill="hold" nodeType="afterGroup">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blinds(horizontal)">
                                      <p:cBhvr>
                                        <p:cTn id="93" dur="500"/>
                                        <p:tgtEl>
                                          <p:spTgt spid="75"/>
                                        </p:tgtEl>
                                      </p:cBhvr>
                                    </p:animEffect>
                                  </p:childTnLst>
                                </p:cTn>
                              </p:par>
                            </p:childTnLst>
                          </p:cTn>
                        </p:par>
                        <p:par>
                          <p:cTn id="94" fill="hold" nodeType="afterGroup">
                            <p:stCondLst>
                              <p:cond delay="1000"/>
                            </p:stCondLst>
                            <p:childTnLst>
                              <p:par>
                                <p:cTn id="95" presetID="12" presetClass="entr" presetSubtype="1" fill="hold" nodeType="after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slide(fromTop)">
                                      <p:cBhvr>
                                        <p:cTn id="97" dur="500"/>
                                        <p:tgtEl>
                                          <p:spTgt spid="7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6"/>
                                        </p:tgtEl>
                                        <p:attrNameLst>
                                          <p:attrName>style.visibility</p:attrName>
                                        </p:attrNameLst>
                                      </p:cBhvr>
                                      <p:to>
                                        <p:strVal val="visible"/>
                                      </p:to>
                                    </p:set>
                                    <p:animEffect transition="in" filter="blinds(horizontal)">
                                      <p:cBhvr>
                                        <p:cTn id="102" dur="5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3"/>
                                        </p:tgtEl>
                                        <p:attrNameLst>
                                          <p:attrName>style.visibility</p:attrName>
                                        </p:attrNameLst>
                                      </p:cBhvr>
                                      <p:to>
                                        <p:strVal val="visible"/>
                                      </p:to>
                                    </p:set>
                                    <p:animEffect transition="in" filter="blinds(horizontal)">
                                      <p:cBhvr>
                                        <p:cTn id="112" dur="500"/>
                                        <p:tgtEl>
                                          <p:spTgt spid="63"/>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62"/>
                                        </p:tgtEl>
                                        <p:attrNameLst>
                                          <p:attrName>style.visibility</p:attrName>
                                        </p:attrNameLst>
                                      </p:cBhvr>
                                      <p:to>
                                        <p:strVal val="visible"/>
                                      </p:to>
                                    </p:set>
                                    <p:animEffect transition="in" filter="slide(fromRight)">
                                      <p:cBhvr>
                                        <p:cTn id="116" dur="500"/>
                                        <p:tgtEl>
                                          <p:spTgt spid="6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2"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slide(fromRight)">
                                      <p:cBhvr>
                                        <p:cTn id="121" dur="500"/>
                                        <p:tgtEl>
                                          <p:spTgt spid="72"/>
                                        </p:tgtEl>
                                      </p:cBhvr>
                                    </p:animEffect>
                                  </p:childTnLst>
                                </p:cTn>
                              </p:par>
                            </p:childTnLst>
                          </p:cTn>
                        </p:par>
                        <p:par>
                          <p:cTn id="122" fill="hold" nodeType="afterGroup">
                            <p:stCondLst>
                              <p:cond delay="500"/>
                            </p:stCondLst>
                            <p:childTnLst>
                              <p:par>
                                <p:cTn id="123" presetID="3" presetClass="entr" presetSubtype="1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horizontal)">
                                      <p:cBhvr>
                                        <p:cTn id="125" dur="500"/>
                                        <p:tgtEl>
                                          <p:spTgt spid="71"/>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2" presetClass="entr" presetSubtype="2" fill="hold" nodeType="click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slide(fromRight)">
                                      <p:cBhvr>
                                        <p:cTn id="130" dur="500"/>
                                        <p:tgtEl>
                                          <p:spTgt spid="36"/>
                                        </p:tgtEl>
                                      </p:cBhvr>
                                    </p:animEffect>
                                  </p:childTnLst>
                                </p:cTn>
                              </p:par>
                            </p:childTnLst>
                          </p:cTn>
                        </p:par>
                        <p:par>
                          <p:cTn id="131" fill="hold" nodeType="afterGroup">
                            <p:stCondLst>
                              <p:cond delay="500"/>
                            </p:stCondLst>
                            <p:childTnLst>
                              <p:par>
                                <p:cTn id="132" presetID="3" presetClass="entr" presetSubtype="10" fill="hold" grpId="0" nodeType="afterEffect">
                                  <p:stCondLst>
                                    <p:cond delay="0"/>
                                  </p:stCondLst>
                                  <p:childTnLst>
                                    <p:set>
                                      <p:cBhvr>
                                        <p:cTn id="133" dur="1" fill="hold">
                                          <p:stCondLst>
                                            <p:cond delay="0"/>
                                          </p:stCondLst>
                                        </p:cTn>
                                        <p:tgtEl>
                                          <p:spTgt spid="35"/>
                                        </p:tgtEl>
                                        <p:attrNameLst>
                                          <p:attrName>style.visibility</p:attrName>
                                        </p:attrNameLst>
                                      </p:cBhvr>
                                      <p:to>
                                        <p:strVal val="visible"/>
                                      </p:to>
                                    </p:set>
                                    <p:animEffect transition="in" filter="blinds(horizontal)">
                                      <p:cBhvr>
                                        <p:cTn id="134" dur="500"/>
                                        <p:tgtEl>
                                          <p:spTgt spid="35"/>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78"/>
                                        </p:tgtEl>
                                        <p:attrNameLst>
                                          <p:attrName>style.visibility</p:attrName>
                                        </p:attrNameLst>
                                      </p:cBhvr>
                                      <p:to>
                                        <p:strVal val="visible"/>
                                      </p:to>
                                    </p:set>
                                    <p:animEffect transition="in" filter="blinds(horizontal)">
                                      <p:cBhvr>
                                        <p:cTn id="139" dur="500"/>
                                        <p:tgtEl>
                                          <p:spTgt spid="78"/>
                                        </p:tgtEl>
                                      </p:cBhvr>
                                    </p:animEffect>
                                  </p:childTnLst>
                                </p:cTn>
                              </p:par>
                            </p:childTnLst>
                          </p:cTn>
                        </p:par>
                        <p:par>
                          <p:cTn id="140" fill="hold" nodeType="afterGroup">
                            <p:stCondLst>
                              <p:cond delay="500"/>
                            </p:stCondLst>
                            <p:childTnLst>
                              <p:par>
                                <p:cTn id="141" presetID="12" presetClass="entr" presetSubtype="1" fill="hold" nodeType="afterEffect">
                                  <p:stCondLst>
                                    <p:cond delay="0"/>
                                  </p:stCondLst>
                                  <p:childTnLst>
                                    <p:set>
                                      <p:cBhvr>
                                        <p:cTn id="142" dur="1" fill="hold">
                                          <p:stCondLst>
                                            <p:cond delay="0"/>
                                          </p:stCondLst>
                                        </p:cTn>
                                        <p:tgtEl>
                                          <p:spTgt spid="79"/>
                                        </p:tgtEl>
                                        <p:attrNameLst>
                                          <p:attrName>style.visibility</p:attrName>
                                        </p:attrNameLst>
                                      </p:cBhvr>
                                      <p:to>
                                        <p:strVal val="visible"/>
                                      </p:to>
                                    </p:set>
                                    <p:animEffect transition="in" filter="slide(fromTop)">
                                      <p:cBhvr>
                                        <p:cTn id="143" dur="500"/>
                                        <p:tgtEl>
                                          <p:spTgt spid="79"/>
                                        </p:tgtEl>
                                      </p:cBhvr>
                                    </p:animEffect>
                                  </p:childTnLst>
                                </p:cTn>
                              </p:par>
                            </p:childTnLst>
                          </p:cTn>
                        </p:par>
                        <p:par>
                          <p:cTn id="144" fill="hold" nodeType="afterGroup">
                            <p:stCondLst>
                              <p:cond delay="1000"/>
                            </p:stCondLst>
                            <p:childTnLst>
                              <p:par>
                                <p:cTn id="145" presetID="3" presetClass="entr" presetSubtype="10" fill="hold" grpId="0" nodeType="afterEffect">
                                  <p:stCondLst>
                                    <p:cond delay="0"/>
                                  </p:stCondLst>
                                  <p:childTnLst>
                                    <p:set>
                                      <p:cBhvr>
                                        <p:cTn id="146" dur="1" fill="hold">
                                          <p:stCondLst>
                                            <p:cond delay="0"/>
                                          </p:stCondLst>
                                        </p:cTn>
                                        <p:tgtEl>
                                          <p:spTgt spid="82"/>
                                        </p:tgtEl>
                                        <p:attrNameLst>
                                          <p:attrName>style.visibility</p:attrName>
                                        </p:attrNameLst>
                                      </p:cBhvr>
                                      <p:to>
                                        <p:strVal val="visible"/>
                                      </p:to>
                                    </p:set>
                                    <p:animEffect transition="in" filter="blinds(horizontal)">
                                      <p:cBhvr>
                                        <p:cTn id="147" dur="500"/>
                                        <p:tgtEl>
                                          <p:spTgt spid="82"/>
                                        </p:tgtEl>
                                      </p:cBhvr>
                                    </p:animEffect>
                                  </p:childTnLst>
                                </p:cTn>
                              </p:par>
                            </p:childTnLst>
                          </p:cTn>
                        </p:par>
                        <p:par>
                          <p:cTn id="148" fill="hold" nodeType="afterGroup">
                            <p:stCondLst>
                              <p:cond delay="1500"/>
                            </p:stCondLst>
                            <p:childTnLst>
                              <p:par>
                                <p:cTn id="149" presetID="12" presetClass="entr" presetSubtype="1" fill="hold" nodeType="afterEffect">
                                  <p:stCondLst>
                                    <p:cond delay="0"/>
                                  </p:stCondLst>
                                  <p:childTnLst>
                                    <p:set>
                                      <p:cBhvr>
                                        <p:cTn id="150" dur="1" fill="hold">
                                          <p:stCondLst>
                                            <p:cond delay="0"/>
                                          </p:stCondLst>
                                        </p:cTn>
                                        <p:tgtEl>
                                          <p:spTgt spid="80"/>
                                        </p:tgtEl>
                                        <p:attrNameLst>
                                          <p:attrName>style.visibility</p:attrName>
                                        </p:attrNameLst>
                                      </p:cBhvr>
                                      <p:to>
                                        <p:strVal val="visible"/>
                                      </p:to>
                                    </p:set>
                                    <p:animEffect transition="in" filter="slide(fromTop)">
                                      <p:cBhvr>
                                        <p:cTn id="151" dur="500"/>
                                        <p:tgtEl>
                                          <p:spTgt spid="80"/>
                                        </p:tgtEl>
                                      </p:cBhvr>
                                    </p:animEffect>
                                  </p:childTnLst>
                                </p:cTn>
                              </p:par>
                            </p:childTnLst>
                          </p:cTn>
                        </p:par>
                        <p:par>
                          <p:cTn id="152" fill="hold" nodeType="afterGroup">
                            <p:stCondLst>
                              <p:cond delay="2000"/>
                            </p:stCondLst>
                            <p:childTnLst>
                              <p:par>
                                <p:cTn id="153" presetID="3" presetClass="entr" presetSubtype="10" fill="hold" grpId="0" nodeType="after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blinds(horizontal)">
                                      <p:cBhvr>
                                        <p:cTn id="155" dur="500"/>
                                        <p:tgtEl>
                                          <p:spTgt spid="81"/>
                                        </p:tgtEl>
                                      </p:cBhvr>
                                    </p:animEffect>
                                  </p:childTnLst>
                                </p:cTn>
                              </p:par>
                            </p:childTnLst>
                          </p:cTn>
                        </p:par>
                        <p:par>
                          <p:cTn id="156" fill="hold" nodeType="afterGroup">
                            <p:stCondLst>
                              <p:cond delay="2500"/>
                            </p:stCondLst>
                            <p:childTnLst>
                              <p:par>
                                <p:cTn id="157" presetID="12" presetClass="entr" presetSubtype="1" fill="hold" nodeType="afterEffect">
                                  <p:stCondLst>
                                    <p:cond delay="0"/>
                                  </p:stCondLst>
                                  <p:childTnLst>
                                    <p:set>
                                      <p:cBhvr>
                                        <p:cTn id="158" dur="1" fill="hold">
                                          <p:stCondLst>
                                            <p:cond delay="0"/>
                                          </p:stCondLst>
                                        </p:cTn>
                                        <p:tgtEl>
                                          <p:spTgt spid="84"/>
                                        </p:tgtEl>
                                        <p:attrNameLst>
                                          <p:attrName>style.visibility</p:attrName>
                                        </p:attrNameLst>
                                      </p:cBhvr>
                                      <p:to>
                                        <p:strVal val="visible"/>
                                      </p:to>
                                    </p:set>
                                    <p:animEffect transition="in" filter="slide(fromTop)">
                                      <p:cBhvr>
                                        <p:cTn id="159" dur="500"/>
                                        <p:tgtEl>
                                          <p:spTgt spid="84"/>
                                        </p:tgtEl>
                                      </p:cBhvr>
                                    </p:animEffect>
                                  </p:childTnLst>
                                </p:cTn>
                              </p:par>
                            </p:childTnLst>
                          </p:cTn>
                        </p:par>
                        <p:par>
                          <p:cTn id="160" fill="hold" nodeType="afterGroup">
                            <p:stCondLst>
                              <p:cond delay="3000"/>
                            </p:stCondLst>
                            <p:childTnLst>
                              <p:par>
                                <p:cTn id="161" presetID="3" presetClass="entr" presetSubtype="10" fill="hold" grpId="0" nodeType="afterEffect">
                                  <p:stCondLst>
                                    <p:cond delay="0"/>
                                  </p:stCondLst>
                                  <p:childTnLst>
                                    <p:set>
                                      <p:cBhvr>
                                        <p:cTn id="162" dur="1" fill="hold">
                                          <p:stCondLst>
                                            <p:cond delay="0"/>
                                          </p:stCondLst>
                                        </p:cTn>
                                        <p:tgtEl>
                                          <p:spTgt spid="83"/>
                                        </p:tgtEl>
                                        <p:attrNameLst>
                                          <p:attrName>style.visibility</p:attrName>
                                        </p:attrNameLst>
                                      </p:cBhvr>
                                      <p:to>
                                        <p:strVal val="visible"/>
                                      </p:to>
                                    </p:set>
                                    <p:animEffect transition="in" filter="blinds(horizontal)">
                                      <p:cBhvr>
                                        <p:cTn id="163" dur="500"/>
                                        <p:tgtEl>
                                          <p:spTgt spid="83"/>
                                        </p:tgtEl>
                                      </p:cBhvr>
                                    </p:animEffect>
                                  </p:childTnLst>
                                </p:cTn>
                              </p:par>
                              <p:par>
                                <p:cTn id="164" presetID="12" presetClass="entr" presetSubtype="1" fill="hold" nodeType="withEffect">
                                  <p:stCondLst>
                                    <p:cond delay="0"/>
                                  </p:stCondLst>
                                  <p:childTnLst>
                                    <p:set>
                                      <p:cBhvr>
                                        <p:cTn id="165" dur="1" fill="hold">
                                          <p:stCondLst>
                                            <p:cond delay="0"/>
                                          </p:stCondLst>
                                        </p:cTn>
                                        <p:tgtEl>
                                          <p:spTgt spid="87"/>
                                        </p:tgtEl>
                                        <p:attrNameLst>
                                          <p:attrName>style.visibility</p:attrName>
                                        </p:attrNameLst>
                                      </p:cBhvr>
                                      <p:to>
                                        <p:strVal val="visible"/>
                                      </p:to>
                                    </p:set>
                                    <p:animEffect transition="in" filter="slide(fromTop)">
                                      <p:cBhvr>
                                        <p:cTn id="166" dur="500"/>
                                        <p:tgtEl>
                                          <p:spTgt spid="87"/>
                                        </p:tgtEl>
                                      </p:cBhvr>
                                    </p:animEffect>
                                  </p:childTnLst>
                                </p:cTn>
                              </p:par>
                            </p:childTnLst>
                          </p:cTn>
                        </p:par>
                        <p:par>
                          <p:cTn id="167" fill="hold" nodeType="afterGroup">
                            <p:stCondLst>
                              <p:cond delay="3500"/>
                            </p:stCondLst>
                            <p:childTnLst>
                              <p:par>
                                <p:cTn id="168" presetID="12" presetClass="entr" presetSubtype="2" fill="hold" nodeType="afterEffect">
                                  <p:stCondLst>
                                    <p:cond delay="0"/>
                                  </p:stCondLst>
                                  <p:childTnLst>
                                    <p:set>
                                      <p:cBhvr>
                                        <p:cTn id="169" dur="1" fill="hold">
                                          <p:stCondLst>
                                            <p:cond delay="0"/>
                                          </p:stCondLst>
                                        </p:cTn>
                                        <p:tgtEl>
                                          <p:spTgt spid="88"/>
                                        </p:tgtEl>
                                        <p:attrNameLst>
                                          <p:attrName>style.visibility</p:attrName>
                                        </p:attrNameLst>
                                      </p:cBhvr>
                                      <p:to>
                                        <p:strVal val="visible"/>
                                      </p:to>
                                    </p:set>
                                    <p:animEffect transition="in" filter="slide(fromRight)">
                                      <p:cBhvr>
                                        <p:cTn id="170" dur="500"/>
                                        <p:tgtEl>
                                          <p:spTgt spid="88"/>
                                        </p:tgtEl>
                                      </p:cBhvr>
                                    </p:animEffect>
                                  </p:childTnLst>
                                </p:cTn>
                              </p:par>
                            </p:childTnLst>
                          </p:cTn>
                        </p:par>
                        <p:par>
                          <p:cTn id="171" fill="hold" nodeType="afterGroup">
                            <p:stCondLst>
                              <p:cond delay="4000"/>
                            </p:stCondLst>
                            <p:childTnLst>
                              <p:par>
                                <p:cTn id="172" presetID="12" presetClass="entr" presetSubtype="4" fill="hold" nodeType="afterEffect">
                                  <p:stCondLst>
                                    <p:cond delay="0"/>
                                  </p:stCondLst>
                                  <p:childTnLst>
                                    <p:set>
                                      <p:cBhvr>
                                        <p:cTn id="173" dur="1" fill="hold">
                                          <p:stCondLst>
                                            <p:cond delay="0"/>
                                          </p:stCondLst>
                                        </p:cTn>
                                        <p:tgtEl>
                                          <p:spTgt spid="91"/>
                                        </p:tgtEl>
                                        <p:attrNameLst>
                                          <p:attrName>style.visibility</p:attrName>
                                        </p:attrNameLst>
                                      </p:cBhvr>
                                      <p:to>
                                        <p:strVal val="visible"/>
                                      </p:to>
                                    </p:set>
                                    <p:animEffect transition="in" filter="slide(fromBottom)">
                                      <p:cBhvr>
                                        <p:cTn id="174" dur="500"/>
                                        <p:tgtEl>
                                          <p:spTgt spid="91"/>
                                        </p:tgtEl>
                                      </p:cBhvr>
                                    </p:animEffect>
                                  </p:childTnLst>
                                </p:cTn>
                              </p:par>
                            </p:childTnLst>
                          </p:cTn>
                        </p:par>
                        <p:par>
                          <p:cTn id="175" fill="hold" nodeType="afterGroup">
                            <p:stCondLst>
                              <p:cond delay="4500"/>
                            </p:stCondLst>
                            <p:childTnLst>
                              <p:par>
                                <p:cTn id="176" presetID="12" presetClass="entr" presetSubtype="8" fill="hold" nodeType="afterEffect">
                                  <p:stCondLst>
                                    <p:cond delay="0"/>
                                  </p:stCondLst>
                                  <p:childTnLst>
                                    <p:set>
                                      <p:cBhvr>
                                        <p:cTn id="177" dur="1" fill="hold">
                                          <p:stCondLst>
                                            <p:cond delay="0"/>
                                          </p:stCondLst>
                                        </p:cTn>
                                        <p:tgtEl>
                                          <p:spTgt spid="94"/>
                                        </p:tgtEl>
                                        <p:attrNameLst>
                                          <p:attrName>style.visibility</p:attrName>
                                        </p:attrNameLst>
                                      </p:cBhvr>
                                      <p:to>
                                        <p:strVal val="visible"/>
                                      </p:to>
                                    </p:set>
                                    <p:animEffect transition="in" filter="slide(fromLeft)">
                                      <p:cBhvr>
                                        <p:cTn id="178" dur="500"/>
                                        <p:tgtEl>
                                          <p:spTgt spid="94"/>
                                        </p:tgtEl>
                                      </p:cBhvr>
                                    </p:animEffect>
                                  </p:childTnLst>
                                </p:cTn>
                              </p:par>
                            </p:childTnLst>
                          </p:cTn>
                        </p:par>
                        <p:par>
                          <p:cTn id="179" fill="hold" nodeType="afterGroup">
                            <p:stCondLst>
                              <p:cond delay="5000"/>
                            </p:stCondLst>
                            <p:childTnLst>
                              <p:par>
                                <p:cTn id="180" presetID="12" presetClass="entr" presetSubtype="8" fill="hold" nodeType="after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slide(fromLeft)">
                                      <p:cBhvr>
                                        <p:cTn id="182" dur="500"/>
                                        <p:tgtEl>
                                          <p:spTgt spid="97"/>
                                        </p:tgtEl>
                                      </p:cBhvr>
                                    </p:animEffect>
                                  </p:childTnLst>
                                </p:cTn>
                              </p:par>
                              <p:par>
                                <p:cTn id="183" presetID="12" presetClass="entr" presetSubtype="1" fill="hold" nodeType="withEffect">
                                  <p:stCondLst>
                                    <p:cond delay="0"/>
                                  </p:stCondLst>
                                  <p:childTnLst>
                                    <p:set>
                                      <p:cBhvr>
                                        <p:cTn id="184" dur="1" fill="hold">
                                          <p:stCondLst>
                                            <p:cond delay="0"/>
                                          </p:stCondLst>
                                        </p:cTn>
                                        <p:tgtEl>
                                          <p:spTgt spid="99"/>
                                        </p:tgtEl>
                                        <p:attrNameLst>
                                          <p:attrName>style.visibility</p:attrName>
                                        </p:attrNameLst>
                                      </p:cBhvr>
                                      <p:to>
                                        <p:strVal val="visible"/>
                                      </p:to>
                                    </p:set>
                                    <p:animEffect transition="in" filter="slide(fromTop)">
                                      <p:cBhvr>
                                        <p:cTn id="185" dur="500"/>
                                        <p:tgtEl>
                                          <p:spTgt spid="99"/>
                                        </p:tgtEl>
                                      </p:cBhvr>
                                    </p:animEffect>
                                  </p:childTnLst>
                                </p:cTn>
                              </p:par>
                            </p:childTnLst>
                          </p:cTn>
                        </p:par>
                        <p:par>
                          <p:cTn id="186" fill="hold" nodeType="afterGroup">
                            <p:stCondLst>
                              <p:cond delay="5500"/>
                            </p:stCondLst>
                            <p:childTnLst>
                              <p:par>
                                <p:cTn id="187" presetID="12" presetClass="entr" presetSubtype="2" fill="hold" nodeType="afterEffect">
                                  <p:stCondLst>
                                    <p:cond delay="0"/>
                                  </p:stCondLst>
                                  <p:childTnLst>
                                    <p:set>
                                      <p:cBhvr>
                                        <p:cTn id="188" dur="1" fill="hold">
                                          <p:stCondLst>
                                            <p:cond delay="0"/>
                                          </p:stCondLst>
                                        </p:cTn>
                                        <p:tgtEl>
                                          <p:spTgt spid="101"/>
                                        </p:tgtEl>
                                        <p:attrNameLst>
                                          <p:attrName>style.visibility</p:attrName>
                                        </p:attrNameLst>
                                      </p:cBhvr>
                                      <p:to>
                                        <p:strVal val="visible"/>
                                      </p:to>
                                    </p:set>
                                    <p:animEffect transition="in" filter="slide(fromRight)">
                                      <p:cBhvr>
                                        <p:cTn id="189" dur="500"/>
                                        <p:tgtEl>
                                          <p:spTgt spid="101"/>
                                        </p:tgtEl>
                                      </p:cBhvr>
                                    </p:animEffect>
                                  </p:childTnLst>
                                </p:cTn>
                              </p:par>
                            </p:childTnLst>
                          </p:cTn>
                        </p:par>
                        <p:par>
                          <p:cTn id="190" fill="hold" nodeType="afterGroup">
                            <p:stCondLst>
                              <p:cond delay="6000"/>
                            </p:stCondLst>
                            <p:childTnLst>
                              <p:par>
                                <p:cTn id="191" presetID="12" presetClass="entr" presetSubtype="1" fill="hold" nodeType="afterEffect">
                                  <p:stCondLst>
                                    <p:cond delay="0"/>
                                  </p:stCondLst>
                                  <p:childTnLst>
                                    <p:set>
                                      <p:cBhvr>
                                        <p:cTn id="192" dur="1" fill="hold">
                                          <p:stCondLst>
                                            <p:cond delay="0"/>
                                          </p:stCondLst>
                                        </p:cTn>
                                        <p:tgtEl>
                                          <p:spTgt spid="103"/>
                                        </p:tgtEl>
                                        <p:attrNameLst>
                                          <p:attrName>style.visibility</p:attrName>
                                        </p:attrNameLst>
                                      </p:cBhvr>
                                      <p:to>
                                        <p:strVal val="visible"/>
                                      </p:to>
                                    </p:set>
                                    <p:animEffect transition="in" filter="slide(fromTop)">
                                      <p:cBhvr>
                                        <p:cTn id="193"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p:bldP spid="41" grpId="0" animBg="1"/>
      <p:bldP spid="52" grpId="0" animBg="1"/>
      <p:bldP spid="61" grpId="0"/>
      <p:bldP spid="63" grpId="0"/>
      <p:bldP spid="64" grpId="0"/>
      <p:bldP spid="68" grpId="0" animBg="1"/>
      <p:bldP spid="69" grpId="0" animBg="1"/>
      <p:bldP spid="70" grpId="0" animBg="1"/>
      <p:bldP spid="71" grpId="0"/>
      <p:bldP spid="75" grpId="0" animBg="1"/>
      <p:bldP spid="77" grpId="0"/>
      <p:bldP spid="78" grpId="0"/>
      <p:bldP spid="81" grpId="0" animBg="1"/>
      <p:bldP spid="82" grpId="0" animBg="1"/>
      <p:bldP spid="83" grpId="0" animBg="1"/>
      <p:bldP spid="105" grpId="0" animBg="1"/>
      <p:bldP spid="1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1FE5C7-087D-448C-933A-EB3DACCF5765}"/>
              </a:ext>
            </a:extLst>
          </p:cNvPr>
          <p:cNvSpPr>
            <a:spLocks noGrp="1"/>
          </p:cNvSpPr>
          <p:nvPr>
            <p:ph idx="1"/>
          </p:nvPr>
        </p:nvSpPr>
        <p:spPr>
          <a:xfrm>
            <a:off x="500063" y="1500188"/>
            <a:ext cx="4389437" cy="3571875"/>
          </a:xfrm>
        </p:spPr>
        <p:txBody>
          <a:bodyPr/>
          <a:lstStyle/>
          <a:p>
            <a:pPr>
              <a:buFont typeface="Wingdings" pitchFamily="2" charset="2"/>
              <a:buNone/>
            </a:pPr>
            <a:r>
              <a:rPr lang="en-US" altLang="zh-CN"/>
              <a:t>  </a:t>
            </a:r>
            <a:r>
              <a:rPr lang="zh-CN" altLang="zh-CN"/>
              <a:t>例</a:t>
            </a:r>
            <a:r>
              <a:rPr lang="en-US" altLang="zh-CN"/>
              <a:t>2.6 </a:t>
            </a:r>
            <a:r>
              <a:rPr lang="zh-CN" altLang="zh-CN"/>
              <a:t>将例</a:t>
            </a:r>
            <a:r>
              <a:rPr lang="en-US" altLang="zh-CN"/>
              <a:t>2.1</a:t>
            </a:r>
            <a:r>
              <a:rPr lang="zh-CN" altLang="zh-CN"/>
              <a:t>的算法用流程图表示。</a:t>
            </a:r>
            <a:endParaRPr lang="en-US" altLang="zh-CN"/>
          </a:p>
          <a:p>
            <a:pPr>
              <a:buFont typeface="Wingdings" pitchFamily="2" charset="2"/>
              <a:buNone/>
            </a:pPr>
            <a:r>
              <a:rPr lang="en-US" altLang="zh-CN"/>
              <a:t>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solidFill>
                  <a:srgbClr val="9D138D"/>
                </a:solidFill>
              </a:rPr>
              <a:t>如果需要将最后结果输出</a:t>
            </a:r>
            <a:r>
              <a:rPr lang="en-US" altLang="zh-CN">
                <a:solidFill>
                  <a:srgbClr val="9D138D"/>
                </a:solidFill>
              </a:rPr>
              <a:t>:</a:t>
            </a:r>
            <a:endParaRPr lang="zh-CN" altLang="en-US">
              <a:solidFill>
                <a:srgbClr val="9D138D"/>
              </a:solidFill>
            </a:endParaRPr>
          </a:p>
        </p:txBody>
      </p:sp>
      <p:cxnSp>
        <p:nvCxnSpPr>
          <p:cNvPr id="7" name="直接箭头连接符 6">
            <a:extLst>
              <a:ext uri="{FF2B5EF4-FFF2-40B4-BE49-F238E27FC236}">
                <a16:creationId xmlns:a16="http://schemas.microsoft.com/office/drawing/2014/main" id="{BA43DCF3-1E00-42AB-A936-D8F4CFCAD200}"/>
              </a:ext>
            </a:extLst>
          </p:cNvPr>
          <p:cNvCxnSpPr>
            <a:cxnSpLocks noChangeShapeType="1"/>
          </p:cNvCxnSpPr>
          <p:nvPr/>
        </p:nvCxnSpPr>
        <p:spPr bwMode="auto">
          <a:xfrm rot="5400000">
            <a:off x="6580981" y="999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F385D9FF-0126-41F0-A82C-23911DDC8499}"/>
              </a:ext>
            </a:extLst>
          </p:cNvPr>
          <p:cNvCxnSpPr>
            <a:cxnSpLocks noChangeShapeType="1"/>
          </p:cNvCxnSpPr>
          <p:nvPr/>
        </p:nvCxnSpPr>
        <p:spPr bwMode="auto">
          <a:xfrm rot="5400000">
            <a:off x="6630194" y="29075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9" name="TextBox 8">
            <a:extLst>
              <a:ext uri="{FF2B5EF4-FFF2-40B4-BE49-F238E27FC236}">
                <a16:creationId xmlns:a16="http://schemas.microsoft.com/office/drawing/2014/main" id="{903DA714-E676-4081-96C1-418ADEEA76CA}"/>
              </a:ext>
            </a:extLst>
          </p:cNvPr>
          <p:cNvSpPr txBox="1">
            <a:spLocks noChangeArrowheads="1"/>
          </p:cNvSpPr>
          <p:nvPr/>
        </p:nvSpPr>
        <p:spPr bwMode="auto">
          <a:xfrm>
            <a:off x="6307138" y="121443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sp>
        <p:nvSpPr>
          <p:cNvPr id="11" name="流程图: 决策 10">
            <a:extLst>
              <a:ext uri="{FF2B5EF4-FFF2-40B4-BE49-F238E27FC236}">
                <a16:creationId xmlns:a16="http://schemas.microsoft.com/office/drawing/2014/main" id="{47DC4019-460B-444F-8BCE-586539ABC4E4}"/>
              </a:ext>
            </a:extLst>
          </p:cNvPr>
          <p:cNvSpPr>
            <a:spLocks noChangeArrowheads="1"/>
          </p:cNvSpPr>
          <p:nvPr/>
        </p:nvSpPr>
        <p:spPr bwMode="auto">
          <a:xfrm>
            <a:off x="5848350" y="4954588"/>
            <a:ext cx="2000250"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a:t>
            </a:r>
            <a:endParaRPr lang="zh-CN" altLang="en-US">
              <a:solidFill>
                <a:srgbClr val="0000CC"/>
              </a:solidFill>
              <a:latin typeface="Arial" panose="020B0604020202020204" pitchFamily="34" charset="0"/>
            </a:endParaRPr>
          </a:p>
        </p:txBody>
      </p:sp>
      <p:cxnSp>
        <p:nvCxnSpPr>
          <p:cNvPr id="12" name="直接箭头连接符 11">
            <a:extLst>
              <a:ext uri="{FF2B5EF4-FFF2-40B4-BE49-F238E27FC236}">
                <a16:creationId xmlns:a16="http://schemas.microsoft.com/office/drawing/2014/main" id="{D9CE0D11-B37D-4911-891D-A453F2572469}"/>
              </a:ext>
            </a:extLst>
          </p:cNvPr>
          <p:cNvCxnSpPr>
            <a:cxnSpLocks noChangeShapeType="1"/>
          </p:cNvCxnSpPr>
          <p:nvPr/>
        </p:nvCxnSpPr>
        <p:spPr bwMode="auto">
          <a:xfrm rot="5400000">
            <a:off x="6627019" y="47521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4" name="直接连接符 13">
            <a:extLst>
              <a:ext uri="{FF2B5EF4-FFF2-40B4-BE49-F238E27FC236}">
                <a16:creationId xmlns:a16="http://schemas.microsoft.com/office/drawing/2014/main" id="{048568BA-3BAC-4DD7-A0B9-19C3BBEDAB6A}"/>
              </a:ext>
            </a:extLst>
          </p:cNvPr>
          <p:cNvCxnSpPr>
            <a:cxnSpLocks noChangeShapeType="1"/>
          </p:cNvCxnSpPr>
          <p:nvPr/>
        </p:nvCxnSpPr>
        <p:spPr bwMode="auto">
          <a:xfrm rot="10800000">
            <a:off x="5357813" y="53244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5" name="直接连接符 14">
            <a:extLst>
              <a:ext uri="{FF2B5EF4-FFF2-40B4-BE49-F238E27FC236}">
                <a16:creationId xmlns:a16="http://schemas.microsoft.com/office/drawing/2014/main" id="{93DE911A-9C85-4663-BA73-8AFB803C0654}"/>
              </a:ext>
            </a:extLst>
          </p:cNvPr>
          <p:cNvCxnSpPr>
            <a:cxnSpLocks noChangeShapeType="1"/>
          </p:cNvCxnSpPr>
          <p:nvPr/>
        </p:nvCxnSpPr>
        <p:spPr bwMode="auto">
          <a:xfrm rot="5400000" flipH="1" flipV="1">
            <a:off x="4130675" y="4084638"/>
            <a:ext cx="2454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B715D414-8333-400E-A8E2-DE2563B796FE}"/>
              </a:ext>
            </a:extLst>
          </p:cNvPr>
          <p:cNvCxnSpPr>
            <a:cxnSpLocks noChangeShapeType="1"/>
          </p:cNvCxnSpPr>
          <p:nvPr/>
        </p:nvCxnSpPr>
        <p:spPr bwMode="auto">
          <a:xfrm rot="5400000">
            <a:off x="6628606" y="5877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4" name="流程图: 终止 23">
            <a:extLst>
              <a:ext uri="{FF2B5EF4-FFF2-40B4-BE49-F238E27FC236}">
                <a16:creationId xmlns:a16="http://schemas.microsoft.com/office/drawing/2014/main" id="{679EF3CB-F0B9-4388-ACF4-1D838A72CE05}"/>
              </a:ext>
            </a:extLst>
          </p:cNvPr>
          <p:cNvSpPr>
            <a:spLocks noChangeArrowheads="1"/>
          </p:cNvSpPr>
          <p:nvPr/>
        </p:nvSpPr>
        <p:spPr bwMode="auto">
          <a:xfrm>
            <a:off x="6092825" y="214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开始</a:t>
            </a:r>
          </a:p>
        </p:txBody>
      </p:sp>
      <p:cxnSp>
        <p:nvCxnSpPr>
          <p:cNvPr id="25" name="直接箭头连接符 24">
            <a:extLst>
              <a:ext uri="{FF2B5EF4-FFF2-40B4-BE49-F238E27FC236}">
                <a16:creationId xmlns:a16="http://schemas.microsoft.com/office/drawing/2014/main" id="{22E11E73-8456-4C08-90ED-747DE84AF16D}"/>
              </a:ext>
            </a:extLst>
          </p:cNvPr>
          <p:cNvCxnSpPr>
            <a:cxnSpLocks noChangeShapeType="1"/>
          </p:cNvCxnSpPr>
          <p:nvPr/>
        </p:nvCxnSpPr>
        <p:spPr bwMode="auto">
          <a:xfrm rot="5400000">
            <a:off x="6596856" y="1940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6" name="TextBox 25">
            <a:extLst>
              <a:ext uri="{FF2B5EF4-FFF2-40B4-BE49-F238E27FC236}">
                <a16:creationId xmlns:a16="http://schemas.microsoft.com/office/drawing/2014/main" id="{E8C1E493-796B-43D4-B2A7-F4BDBFC7B547}"/>
              </a:ext>
            </a:extLst>
          </p:cNvPr>
          <p:cNvSpPr txBox="1">
            <a:spLocks noChangeArrowheads="1"/>
          </p:cNvSpPr>
          <p:nvPr/>
        </p:nvSpPr>
        <p:spPr bwMode="auto">
          <a:xfrm>
            <a:off x="6324600" y="2155825"/>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2</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27" name="TextBox 26">
            <a:extLst>
              <a:ext uri="{FF2B5EF4-FFF2-40B4-BE49-F238E27FC236}">
                <a16:creationId xmlns:a16="http://schemas.microsoft.com/office/drawing/2014/main" id="{10D8D476-3650-4946-B2A6-57D78F4C377A}"/>
              </a:ext>
            </a:extLst>
          </p:cNvPr>
          <p:cNvSpPr txBox="1">
            <a:spLocks noChangeArrowheads="1"/>
          </p:cNvSpPr>
          <p:nvPr/>
        </p:nvSpPr>
        <p:spPr bwMode="auto">
          <a:xfrm>
            <a:off x="6169025" y="3084513"/>
            <a:ext cx="1357313"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t*i</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cxnSp>
        <p:nvCxnSpPr>
          <p:cNvPr id="28" name="直接箭头连接符 27">
            <a:extLst>
              <a:ext uri="{FF2B5EF4-FFF2-40B4-BE49-F238E27FC236}">
                <a16:creationId xmlns:a16="http://schemas.microsoft.com/office/drawing/2014/main" id="{C3780866-35CC-45F1-8274-EA8ADBA20C73}"/>
              </a:ext>
            </a:extLst>
          </p:cNvPr>
          <p:cNvCxnSpPr>
            <a:cxnSpLocks noChangeShapeType="1"/>
          </p:cNvCxnSpPr>
          <p:nvPr/>
        </p:nvCxnSpPr>
        <p:spPr bwMode="auto">
          <a:xfrm rot="5400000">
            <a:off x="6639719" y="38234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9" name="TextBox 28">
            <a:extLst>
              <a:ext uri="{FF2B5EF4-FFF2-40B4-BE49-F238E27FC236}">
                <a16:creationId xmlns:a16="http://schemas.microsoft.com/office/drawing/2014/main" id="{FB9B366B-AEE8-4155-9956-65E650698373}"/>
              </a:ext>
            </a:extLst>
          </p:cNvPr>
          <p:cNvSpPr txBox="1">
            <a:spLocks noChangeArrowheads="1"/>
          </p:cNvSpPr>
          <p:nvPr/>
        </p:nvSpPr>
        <p:spPr bwMode="auto">
          <a:xfrm>
            <a:off x="6194425" y="4000500"/>
            <a:ext cx="13573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30" name="流程图: 终止 29">
            <a:extLst>
              <a:ext uri="{FF2B5EF4-FFF2-40B4-BE49-F238E27FC236}">
                <a16:creationId xmlns:a16="http://schemas.microsoft.com/office/drawing/2014/main" id="{07F6DB97-25D5-42D0-8FDB-0826A49D32A6}"/>
              </a:ext>
            </a:extLst>
          </p:cNvPr>
          <p:cNvSpPr>
            <a:spLocks noChangeArrowheads="1"/>
          </p:cNvSpPr>
          <p:nvPr/>
        </p:nvSpPr>
        <p:spPr bwMode="auto">
          <a:xfrm>
            <a:off x="6130925" y="6070600"/>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结束</a:t>
            </a:r>
          </a:p>
        </p:txBody>
      </p:sp>
      <p:cxnSp>
        <p:nvCxnSpPr>
          <p:cNvPr id="38" name="直接箭头连接符 37">
            <a:extLst>
              <a:ext uri="{FF2B5EF4-FFF2-40B4-BE49-F238E27FC236}">
                <a16:creationId xmlns:a16="http://schemas.microsoft.com/office/drawing/2014/main" id="{475B8316-3E37-4DE1-8203-660D5DB72638}"/>
              </a:ext>
            </a:extLst>
          </p:cNvPr>
          <p:cNvCxnSpPr>
            <a:cxnSpLocks noChangeShapeType="1"/>
          </p:cNvCxnSpPr>
          <p:nvPr/>
        </p:nvCxnSpPr>
        <p:spPr bwMode="auto">
          <a:xfrm>
            <a:off x="5357813" y="28559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2164B09B-B3C7-4F9B-8D10-7BCAA55DD4E7}"/>
              </a:ext>
            </a:extLst>
          </p:cNvPr>
          <p:cNvSpPr txBox="1">
            <a:spLocks noChangeArrowheads="1"/>
          </p:cNvSpPr>
          <p:nvPr/>
        </p:nvSpPr>
        <p:spPr bwMode="auto">
          <a:xfrm>
            <a:off x="5357813" y="48339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43" name="TextBox 42">
            <a:extLst>
              <a:ext uri="{FF2B5EF4-FFF2-40B4-BE49-F238E27FC236}">
                <a16:creationId xmlns:a16="http://schemas.microsoft.com/office/drawing/2014/main" id="{6EDFB2B2-79E2-4A16-B5B5-5BAB096117E9}"/>
              </a:ext>
            </a:extLst>
          </p:cNvPr>
          <p:cNvSpPr txBox="1">
            <a:spLocks noChangeArrowheads="1"/>
          </p:cNvSpPr>
          <p:nvPr/>
        </p:nvSpPr>
        <p:spPr bwMode="auto">
          <a:xfrm>
            <a:off x="6858000" y="557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36885" name="灯片编号占位符 1">
            <a:extLst>
              <a:ext uri="{FF2B5EF4-FFF2-40B4-BE49-F238E27FC236}">
                <a16:creationId xmlns:a16="http://schemas.microsoft.com/office/drawing/2014/main" id="{1DC8EE99-50E9-4D0A-88DE-A471FB5C29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E1EFA43-FC78-45CD-BE29-7F411E026D7D}" type="slidenum">
              <a:rPr kumimoji="0" lang="en-US" altLang="zh-CN" sz="1400" b="0" smtClean="0"/>
              <a:pPr>
                <a:lnSpc>
                  <a:spcPct val="100000"/>
                </a:lnSpc>
                <a:spcBef>
                  <a:spcPct val="0"/>
                </a:spcBef>
                <a:buFontTx/>
                <a:buNone/>
              </a:pPr>
              <a:t>31</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Top)">
                                      <p:cBhvr>
                                        <p:cTn id="21" dur="500"/>
                                        <p:tgtEl>
                                          <p:spTgt spid="2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slide(fromTop)">
                                      <p:cBhvr>
                                        <p:cTn id="39" dur="500"/>
                                        <p:tgtEl>
                                          <p:spTgt spid="28"/>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linds(horizontal)">
                                      <p:cBhvr>
                                        <p:cTn id="43" dur="500"/>
                                        <p:tgtEl>
                                          <p:spTgt spid="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1"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Top)">
                                      <p:cBhvr>
                                        <p:cTn id="48" dur="500"/>
                                        <p:tgtEl>
                                          <p:spTgt spid="12"/>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blinds(horizontal)">
                                      <p:cBhvr>
                                        <p:cTn id="57" dur="500"/>
                                        <p:tgtEl>
                                          <p:spTgt spid="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2"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slide(fromRight)">
                                      <p:cBhvr>
                                        <p:cTn id="62" dur="500"/>
                                        <p:tgtEl>
                                          <p:spTgt spid="14"/>
                                        </p:tgtEl>
                                      </p:cBhvr>
                                    </p:animEffect>
                                  </p:childTnLst>
                                </p:cTn>
                              </p:par>
                            </p:childTnLst>
                          </p:cTn>
                        </p:par>
                        <p:par>
                          <p:cTn id="63" fill="hold" nodeType="afterGroup">
                            <p:stCondLst>
                              <p:cond delay="500"/>
                            </p:stCondLst>
                            <p:childTnLst>
                              <p:par>
                                <p:cTn id="64" presetID="12" presetClass="entr" presetSubtype="4"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Bottom)">
                                      <p:cBhvr>
                                        <p:cTn id="66" dur="500"/>
                                        <p:tgtEl>
                                          <p:spTgt spid="15"/>
                                        </p:tgtEl>
                                      </p:cBhvr>
                                    </p:animEffect>
                                  </p:childTnLst>
                                </p:cTn>
                              </p:par>
                            </p:childTnLst>
                          </p:cTn>
                        </p:par>
                        <p:par>
                          <p:cTn id="67" fill="hold" nodeType="afterGroup">
                            <p:stCondLst>
                              <p:cond delay="1000"/>
                            </p:stCondLst>
                            <p:childTnLst>
                              <p:par>
                                <p:cTn id="68" presetID="12" presetClass="entr" presetSubtype="8"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slide(fromLeft)">
                                      <p:cBhvr>
                                        <p:cTn id="70" dur="500"/>
                                        <p:tgtEl>
                                          <p:spTgt spid="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blinds(horizontal)">
                                      <p:cBhvr>
                                        <p:cTn id="75" dur="500"/>
                                        <p:tgtEl>
                                          <p:spTgt spid="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2" presetClass="entr" presetSubtype="1" fill="hold"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slide(fromTop)">
                                      <p:cBhvr>
                                        <p:cTn id="80" dur="500"/>
                                        <p:tgtEl>
                                          <p:spTgt spid="20"/>
                                        </p:tgtEl>
                                      </p:cBhvr>
                                    </p:animEffect>
                                  </p:childTnLst>
                                </p:cTn>
                              </p:par>
                            </p:childTnLst>
                          </p:cTn>
                        </p:par>
                        <p:par>
                          <p:cTn id="81" fill="hold" nodeType="afterGroup">
                            <p:stCondLst>
                              <p:cond delay="500"/>
                            </p:stCondLst>
                            <p:childTnLst>
                              <p:par>
                                <p:cTn id="82" presetID="3" presetClass="entr" presetSubtype="10"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blinds(horizontal)">
                                      <p:cBhvr>
                                        <p:cTn id="84" dur="500"/>
                                        <p:tgtEl>
                                          <p:spTgt spid="3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3">
                                            <p:txEl>
                                              <p:pRg st="2" end="2"/>
                                            </p:txEl>
                                          </p:spTgt>
                                        </p:tgtEl>
                                        <p:attrNameLst>
                                          <p:attrName>style.visibility</p:attrName>
                                        </p:attrNameLst>
                                      </p:cBhvr>
                                      <p:to>
                                        <p:strVal val="visible"/>
                                      </p:to>
                                    </p:set>
                                    <p:animEffect transition="in" filter="blinds(horizontal)">
                                      <p:cBhvr>
                                        <p:cTn id="8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24" grpId="0" animBg="1"/>
      <p:bldP spid="26" grpId="0" animBg="1"/>
      <p:bldP spid="27" grpId="0" animBg="1"/>
      <p:bldP spid="29" grpId="0" animBg="1"/>
      <p:bldP spid="30" grpId="0" animBg="1"/>
      <p:bldP spid="42" grpId="0"/>
      <p:bldP spid="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id="{4D437CE0-33ED-4450-BD4B-DEAF283A218B}"/>
              </a:ext>
            </a:extLst>
          </p:cNvPr>
          <p:cNvSpPr>
            <a:spLocks noGrp="1"/>
          </p:cNvSpPr>
          <p:nvPr>
            <p:ph idx="1"/>
          </p:nvPr>
        </p:nvSpPr>
        <p:spPr>
          <a:xfrm>
            <a:off x="500063" y="1500188"/>
            <a:ext cx="4389437" cy="3571875"/>
          </a:xfrm>
        </p:spPr>
        <p:txBody>
          <a:bodyPr/>
          <a:lstStyle/>
          <a:p>
            <a:pPr>
              <a:buFont typeface="Wingdings" pitchFamily="2" charset="2"/>
              <a:buNone/>
            </a:pPr>
            <a:r>
              <a:rPr lang="en-US" altLang="zh-CN"/>
              <a:t>  </a:t>
            </a:r>
            <a:r>
              <a:rPr lang="zh-CN" altLang="zh-CN"/>
              <a:t>例</a:t>
            </a:r>
            <a:r>
              <a:rPr lang="en-US" altLang="zh-CN"/>
              <a:t>2.6 </a:t>
            </a:r>
            <a:r>
              <a:rPr lang="zh-CN" altLang="zh-CN"/>
              <a:t>将例</a:t>
            </a:r>
            <a:r>
              <a:rPr lang="en-US" altLang="zh-CN"/>
              <a:t>2.1</a:t>
            </a:r>
            <a:r>
              <a:rPr lang="zh-CN" altLang="zh-CN"/>
              <a:t>的算法用流程图表示。</a:t>
            </a:r>
            <a:endParaRPr lang="en-US" altLang="zh-CN"/>
          </a:p>
          <a:p>
            <a:pPr>
              <a:buFont typeface="Wingdings" pitchFamily="2" charset="2"/>
              <a:buNone/>
            </a:pPr>
            <a:r>
              <a:rPr lang="en-US" altLang="zh-CN"/>
              <a:t>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solidFill>
                  <a:srgbClr val="9D138D"/>
                </a:solidFill>
              </a:rPr>
              <a:t>如果需要将最后结果输出</a:t>
            </a:r>
            <a:r>
              <a:rPr lang="en-US" altLang="zh-CN">
                <a:solidFill>
                  <a:srgbClr val="9D138D"/>
                </a:solidFill>
              </a:rPr>
              <a:t>:</a:t>
            </a:r>
            <a:endParaRPr lang="zh-CN" altLang="en-US">
              <a:solidFill>
                <a:srgbClr val="9D138D"/>
              </a:solidFill>
            </a:endParaRPr>
          </a:p>
        </p:txBody>
      </p:sp>
      <p:cxnSp>
        <p:nvCxnSpPr>
          <p:cNvPr id="37891" name="直接箭头连接符 6">
            <a:extLst>
              <a:ext uri="{FF2B5EF4-FFF2-40B4-BE49-F238E27FC236}">
                <a16:creationId xmlns:a16="http://schemas.microsoft.com/office/drawing/2014/main" id="{766509FC-C518-4FF3-889D-78E47FAA101E}"/>
              </a:ext>
            </a:extLst>
          </p:cNvPr>
          <p:cNvCxnSpPr>
            <a:cxnSpLocks noChangeShapeType="1"/>
          </p:cNvCxnSpPr>
          <p:nvPr/>
        </p:nvCxnSpPr>
        <p:spPr bwMode="auto">
          <a:xfrm rot="5400000">
            <a:off x="6580981" y="999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7892" name="直接箭头连接符 7">
            <a:extLst>
              <a:ext uri="{FF2B5EF4-FFF2-40B4-BE49-F238E27FC236}">
                <a16:creationId xmlns:a16="http://schemas.microsoft.com/office/drawing/2014/main" id="{26A9D824-1FEF-4288-8C57-B9979D241E55}"/>
              </a:ext>
            </a:extLst>
          </p:cNvPr>
          <p:cNvCxnSpPr>
            <a:cxnSpLocks noChangeShapeType="1"/>
          </p:cNvCxnSpPr>
          <p:nvPr/>
        </p:nvCxnSpPr>
        <p:spPr bwMode="auto">
          <a:xfrm rot="5400000">
            <a:off x="6630194" y="29075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7893" name="TextBox 8">
            <a:extLst>
              <a:ext uri="{FF2B5EF4-FFF2-40B4-BE49-F238E27FC236}">
                <a16:creationId xmlns:a16="http://schemas.microsoft.com/office/drawing/2014/main" id="{B7C595B0-2B60-4052-907E-D783D3AC5A82}"/>
              </a:ext>
            </a:extLst>
          </p:cNvPr>
          <p:cNvSpPr txBox="1">
            <a:spLocks noChangeArrowheads="1"/>
          </p:cNvSpPr>
          <p:nvPr/>
        </p:nvSpPr>
        <p:spPr bwMode="auto">
          <a:xfrm>
            <a:off x="6307138" y="121443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sp>
        <p:nvSpPr>
          <p:cNvPr id="10" name="平行四边形 9">
            <a:extLst>
              <a:ext uri="{FF2B5EF4-FFF2-40B4-BE49-F238E27FC236}">
                <a16:creationId xmlns:a16="http://schemas.microsoft.com/office/drawing/2014/main" id="{8EBBE3C3-419D-4587-9C23-F5D3E77A9613}"/>
              </a:ext>
            </a:extLst>
          </p:cNvPr>
          <p:cNvSpPr>
            <a:spLocks noChangeArrowheads="1"/>
          </p:cNvSpPr>
          <p:nvPr/>
        </p:nvSpPr>
        <p:spPr bwMode="auto">
          <a:xfrm>
            <a:off x="6000750" y="6072188"/>
            <a:ext cx="1571625" cy="571500"/>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输出</a:t>
            </a:r>
            <a:r>
              <a:rPr lang="en-US" altLang="zh-CN" sz="2800">
                <a:solidFill>
                  <a:srgbClr val="9D138D"/>
                </a:solidFill>
                <a:latin typeface="Arial" panose="020B0604020202020204" pitchFamily="34" charset="0"/>
              </a:rPr>
              <a:t>t</a:t>
            </a:r>
            <a:endParaRPr lang="zh-CN" altLang="en-US" sz="2800">
              <a:solidFill>
                <a:srgbClr val="9D138D"/>
              </a:solidFill>
              <a:latin typeface="Arial" panose="020B0604020202020204" pitchFamily="34" charset="0"/>
            </a:endParaRPr>
          </a:p>
        </p:txBody>
      </p:sp>
      <p:sp>
        <p:nvSpPr>
          <p:cNvPr id="37895" name="流程图: 决策 10">
            <a:extLst>
              <a:ext uri="{FF2B5EF4-FFF2-40B4-BE49-F238E27FC236}">
                <a16:creationId xmlns:a16="http://schemas.microsoft.com/office/drawing/2014/main" id="{E15F9D43-1835-4D64-8966-C8E2C38AB199}"/>
              </a:ext>
            </a:extLst>
          </p:cNvPr>
          <p:cNvSpPr>
            <a:spLocks noChangeArrowheads="1"/>
          </p:cNvSpPr>
          <p:nvPr/>
        </p:nvSpPr>
        <p:spPr bwMode="auto">
          <a:xfrm>
            <a:off x="5848350" y="4954588"/>
            <a:ext cx="2000250"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a:t>
            </a:r>
            <a:endParaRPr lang="zh-CN" altLang="en-US">
              <a:solidFill>
                <a:srgbClr val="0000CC"/>
              </a:solidFill>
              <a:latin typeface="Arial" panose="020B0604020202020204" pitchFamily="34" charset="0"/>
            </a:endParaRPr>
          </a:p>
        </p:txBody>
      </p:sp>
      <p:cxnSp>
        <p:nvCxnSpPr>
          <p:cNvPr id="37896" name="直接箭头连接符 11">
            <a:extLst>
              <a:ext uri="{FF2B5EF4-FFF2-40B4-BE49-F238E27FC236}">
                <a16:creationId xmlns:a16="http://schemas.microsoft.com/office/drawing/2014/main" id="{5D4F2A1D-C364-47AD-B949-67E08AB7F92B}"/>
              </a:ext>
            </a:extLst>
          </p:cNvPr>
          <p:cNvCxnSpPr>
            <a:cxnSpLocks noChangeShapeType="1"/>
          </p:cNvCxnSpPr>
          <p:nvPr/>
        </p:nvCxnSpPr>
        <p:spPr bwMode="auto">
          <a:xfrm rot="5400000">
            <a:off x="6627019" y="475218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7897" name="直接连接符 13">
            <a:extLst>
              <a:ext uri="{FF2B5EF4-FFF2-40B4-BE49-F238E27FC236}">
                <a16:creationId xmlns:a16="http://schemas.microsoft.com/office/drawing/2014/main" id="{DB3F7C64-0655-4836-A08C-5B480FA1DFF1}"/>
              </a:ext>
            </a:extLst>
          </p:cNvPr>
          <p:cNvCxnSpPr>
            <a:cxnSpLocks noChangeShapeType="1"/>
          </p:cNvCxnSpPr>
          <p:nvPr/>
        </p:nvCxnSpPr>
        <p:spPr bwMode="auto">
          <a:xfrm rot="10800000">
            <a:off x="5357813" y="53244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7898" name="直接连接符 14">
            <a:extLst>
              <a:ext uri="{FF2B5EF4-FFF2-40B4-BE49-F238E27FC236}">
                <a16:creationId xmlns:a16="http://schemas.microsoft.com/office/drawing/2014/main" id="{73336C1E-E912-487A-8D09-9828A4446DBC}"/>
              </a:ext>
            </a:extLst>
          </p:cNvPr>
          <p:cNvCxnSpPr>
            <a:cxnSpLocks noChangeShapeType="1"/>
          </p:cNvCxnSpPr>
          <p:nvPr/>
        </p:nvCxnSpPr>
        <p:spPr bwMode="auto">
          <a:xfrm rot="5400000" flipH="1" flipV="1">
            <a:off x="4130675" y="4084638"/>
            <a:ext cx="24542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7899" name="直接箭头连接符 19">
            <a:extLst>
              <a:ext uri="{FF2B5EF4-FFF2-40B4-BE49-F238E27FC236}">
                <a16:creationId xmlns:a16="http://schemas.microsoft.com/office/drawing/2014/main" id="{F3E850DB-EEE8-4F2E-A6FB-66C868DE46F5}"/>
              </a:ext>
            </a:extLst>
          </p:cNvPr>
          <p:cNvCxnSpPr>
            <a:cxnSpLocks noChangeShapeType="1"/>
          </p:cNvCxnSpPr>
          <p:nvPr/>
        </p:nvCxnSpPr>
        <p:spPr bwMode="auto">
          <a:xfrm rot="5400000">
            <a:off x="6628606" y="5877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7900" name="流程图: 终止 23">
            <a:extLst>
              <a:ext uri="{FF2B5EF4-FFF2-40B4-BE49-F238E27FC236}">
                <a16:creationId xmlns:a16="http://schemas.microsoft.com/office/drawing/2014/main" id="{6E1173EE-8839-4627-A14D-533D10F3F6C1}"/>
              </a:ext>
            </a:extLst>
          </p:cNvPr>
          <p:cNvSpPr>
            <a:spLocks noChangeArrowheads="1"/>
          </p:cNvSpPr>
          <p:nvPr/>
        </p:nvSpPr>
        <p:spPr bwMode="auto">
          <a:xfrm>
            <a:off x="6092825" y="214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开始</a:t>
            </a:r>
          </a:p>
        </p:txBody>
      </p:sp>
      <p:cxnSp>
        <p:nvCxnSpPr>
          <p:cNvPr id="37901" name="直接箭头连接符 24">
            <a:extLst>
              <a:ext uri="{FF2B5EF4-FFF2-40B4-BE49-F238E27FC236}">
                <a16:creationId xmlns:a16="http://schemas.microsoft.com/office/drawing/2014/main" id="{3A6FBD5B-EB89-4DB0-A589-4C20771FA0F7}"/>
              </a:ext>
            </a:extLst>
          </p:cNvPr>
          <p:cNvCxnSpPr>
            <a:cxnSpLocks noChangeShapeType="1"/>
          </p:cNvCxnSpPr>
          <p:nvPr/>
        </p:nvCxnSpPr>
        <p:spPr bwMode="auto">
          <a:xfrm rot="5400000">
            <a:off x="6596856" y="19407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7902" name="TextBox 25">
            <a:extLst>
              <a:ext uri="{FF2B5EF4-FFF2-40B4-BE49-F238E27FC236}">
                <a16:creationId xmlns:a16="http://schemas.microsoft.com/office/drawing/2014/main" id="{D67FF508-E629-42E5-94EC-F8CFF4EF395D}"/>
              </a:ext>
            </a:extLst>
          </p:cNvPr>
          <p:cNvSpPr txBox="1">
            <a:spLocks noChangeArrowheads="1"/>
          </p:cNvSpPr>
          <p:nvPr/>
        </p:nvSpPr>
        <p:spPr bwMode="auto">
          <a:xfrm>
            <a:off x="6324600" y="2155825"/>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2</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37903" name="TextBox 26">
            <a:extLst>
              <a:ext uri="{FF2B5EF4-FFF2-40B4-BE49-F238E27FC236}">
                <a16:creationId xmlns:a16="http://schemas.microsoft.com/office/drawing/2014/main" id="{BC80E84C-6E78-4E47-A605-E9015D44E09B}"/>
              </a:ext>
            </a:extLst>
          </p:cNvPr>
          <p:cNvSpPr txBox="1">
            <a:spLocks noChangeArrowheads="1"/>
          </p:cNvSpPr>
          <p:nvPr/>
        </p:nvSpPr>
        <p:spPr bwMode="auto">
          <a:xfrm>
            <a:off x="6169025" y="3084513"/>
            <a:ext cx="1357313"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t*i</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cxnSp>
        <p:nvCxnSpPr>
          <p:cNvPr id="37904" name="直接箭头连接符 27">
            <a:extLst>
              <a:ext uri="{FF2B5EF4-FFF2-40B4-BE49-F238E27FC236}">
                <a16:creationId xmlns:a16="http://schemas.microsoft.com/office/drawing/2014/main" id="{E8F04448-9747-4D76-AF9C-9EB87F9C76BA}"/>
              </a:ext>
            </a:extLst>
          </p:cNvPr>
          <p:cNvCxnSpPr>
            <a:cxnSpLocks noChangeShapeType="1"/>
          </p:cNvCxnSpPr>
          <p:nvPr/>
        </p:nvCxnSpPr>
        <p:spPr bwMode="auto">
          <a:xfrm rot="5400000">
            <a:off x="6639719" y="3823494"/>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7905" name="TextBox 28">
            <a:extLst>
              <a:ext uri="{FF2B5EF4-FFF2-40B4-BE49-F238E27FC236}">
                <a16:creationId xmlns:a16="http://schemas.microsoft.com/office/drawing/2014/main" id="{4EA58E6D-776A-4D28-B310-92B3E0835EB9}"/>
              </a:ext>
            </a:extLst>
          </p:cNvPr>
          <p:cNvSpPr txBox="1">
            <a:spLocks noChangeArrowheads="1"/>
          </p:cNvSpPr>
          <p:nvPr/>
        </p:nvSpPr>
        <p:spPr bwMode="auto">
          <a:xfrm>
            <a:off x="6194425" y="4000500"/>
            <a:ext cx="13573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30" name="流程图: 终止 29">
            <a:extLst>
              <a:ext uri="{FF2B5EF4-FFF2-40B4-BE49-F238E27FC236}">
                <a16:creationId xmlns:a16="http://schemas.microsoft.com/office/drawing/2014/main" id="{4475B066-C326-46D1-8F02-0CA1FBDDE6E8}"/>
              </a:ext>
            </a:extLst>
          </p:cNvPr>
          <p:cNvSpPr>
            <a:spLocks noChangeArrowheads="1"/>
          </p:cNvSpPr>
          <p:nvPr/>
        </p:nvSpPr>
        <p:spPr bwMode="auto">
          <a:xfrm>
            <a:off x="3643313"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结束</a:t>
            </a:r>
          </a:p>
        </p:txBody>
      </p:sp>
      <p:cxnSp>
        <p:nvCxnSpPr>
          <p:cNvPr id="37907" name="直接箭头连接符 37">
            <a:extLst>
              <a:ext uri="{FF2B5EF4-FFF2-40B4-BE49-F238E27FC236}">
                <a16:creationId xmlns:a16="http://schemas.microsoft.com/office/drawing/2014/main" id="{4A869556-BCF2-4064-89EB-C4FAE053036F}"/>
              </a:ext>
            </a:extLst>
          </p:cNvPr>
          <p:cNvCxnSpPr>
            <a:cxnSpLocks noChangeShapeType="1"/>
          </p:cNvCxnSpPr>
          <p:nvPr/>
        </p:nvCxnSpPr>
        <p:spPr bwMode="auto">
          <a:xfrm>
            <a:off x="5357813" y="28559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7908" name="TextBox 41">
            <a:extLst>
              <a:ext uri="{FF2B5EF4-FFF2-40B4-BE49-F238E27FC236}">
                <a16:creationId xmlns:a16="http://schemas.microsoft.com/office/drawing/2014/main" id="{3EAB2C11-AF74-4CCF-A77F-8F3BDC270448}"/>
              </a:ext>
            </a:extLst>
          </p:cNvPr>
          <p:cNvSpPr txBox="1">
            <a:spLocks noChangeArrowheads="1"/>
          </p:cNvSpPr>
          <p:nvPr/>
        </p:nvSpPr>
        <p:spPr bwMode="auto">
          <a:xfrm>
            <a:off x="5357813" y="483393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23" name="直接箭头连接符 22">
            <a:extLst>
              <a:ext uri="{FF2B5EF4-FFF2-40B4-BE49-F238E27FC236}">
                <a16:creationId xmlns:a16="http://schemas.microsoft.com/office/drawing/2014/main" id="{64A5A2FA-BF64-4238-8C19-5B573590EA6F}"/>
              </a:ext>
            </a:extLst>
          </p:cNvPr>
          <p:cNvCxnSpPr>
            <a:cxnSpLocks noChangeShapeType="1"/>
            <a:stCxn id="10" idx="5"/>
          </p:cNvCxnSpPr>
          <p:nvPr/>
        </p:nvCxnSpPr>
        <p:spPr bwMode="auto">
          <a:xfrm rot="10800000">
            <a:off x="5000625" y="6357938"/>
            <a:ext cx="1071563" cy="1587"/>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37910" name="TextBox 30">
            <a:extLst>
              <a:ext uri="{FF2B5EF4-FFF2-40B4-BE49-F238E27FC236}">
                <a16:creationId xmlns:a16="http://schemas.microsoft.com/office/drawing/2014/main" id="{38139F8B-EE7A-44C7-8799-02E0E7F72ACA}"/>
              </a:ext>
            </a:extLst>
          </p:cNvPr>
          <p:cNvSpPr txBox="1">
            <a:spLocks noChangeArrowheads="1"/>
          </p:cNvSpPr>
          <p:nvPr/>
        </p:nvSpPr>
        <p:spPr bwMode="auto">
          <a:xfrm>
            <a:off x="6858000" y="5572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37911" name="灯片编号占位符 1">
            <a:extLst>
              <a:ext uri="{FF2B5EF4-FFF2-40B4-BE49-F238E27FC236}">
                <a16:creationId xmlns:a16="http://schemas.microsoft.com/office/drawing/2014/main" id="{F82F4A8A-C1B3-4C89-8C5B-4D7481B4EB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62D2E41-6E8B-421B-9006-BD1027A25ABF}" type="slidenum">
              <a:rPr kumimoji="0" lang="en-US" altLang="zh-CN" sz="1400" b="0" smtClean="0"/>
              <a:pPr>
                <a:lnSpc>
                  <a:spcPct val="100000"/>
                </a:lnSpc>
                <a:spcBef>
                  <a:spcPct val="0"/>
                </a:spcBef>
                <a:buFontTx/>
                <a:buNone/>
              </a:pPr>
              <a:t>32</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par>
                          <p:cTn id="8" fill="hold" nodeType="afterGroup">
                            <p:stCondLst>
                              <p:cond delay="500"/>
                            </p:stCondLst>
                            <p:childTnLst>
                              <p:par>
                                <p:cTn id="9" presetID="12" presetClass="entr" presetSubtype="2"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slide(fromRight)">
                                      <p:cBhvr>
                                        <p:cTn id="11" dur="500"/>
                                        <p:tgtEl>
                                          <p:spTgt spid="23"/>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linds(horizont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FD3B15D1-5C6F-4010-917F-AB4601C0A98C}"/>
              </a:ext>
            </a:extLst>
          </p:cNvPr>
          <p:cNvSpPr>
            <a:spLocks noGrp="1"/>
          </p:cNvSpPr>
          <p:nvPr>
            <p:ph idx="1"/>
          </p:nvPr>
        </p:nvSpPr>
        <p:spPr/>
        <p:txBody>
          <a:bodyPr/>
          <a:lstStyle/>
          <a:p>
            <a:pPr>
              <a:buFont typeface="Wingdings" pitchFamily="2" charset="2"/>
              <a:buNone/>
            </a:pPr>
            <a:r>
              <a:rPr lang="en-US" altLang="zh-CN"/>
              <a:t>  </a:t>
            </a:r>
            <a:r>
              <a:rPr lang="zh-CN" altLang="zh-CN"/>
              <a:t>例</a:t>
            </a:r>
            <a:r>
              <a:rPr lang="en-US" altLang="zh-CN"/>
              <a:t>2.7 </a:t>
            </a:r>
            <a:r>
              <a:rPr lang="zh-CN" altLang="zh-CN"/>
              <a:t>例</a:t>
            </a:r>
            <a:r>
              <a:rPr lang="en-US" altLang="zh-CN"/>
              <a:t>2.2</a:t>
            </a:r>
            <a:r>
              <a:rPr lang="zh-CN" altLang="zh-CN"/>
              <a:t>的算法用流程图表示。有</a:t>
            </a:r>
            <a:r>
              <a:rPr lang="en-US" altLang="zh-CN"/>
              <a:t>50</a:t>
            </a:r>
            <a:r>
              <a:rPr lang="zh-CN" altLang="zh-CN"/>
              <a:t>个学生，要求将成绩在</a:t>
            </a:r>
            <a:r>
              <a:rPr lang="en-US" altLang="zh-CN"/>
              <a:t>80</a:t>
            </a:r>
            <a:r>
              <a:rPr lang="zh-CN" altLang="zh-CN"/>
              <a:t>分以上的学生的学号和成绩输出。</a:t>
            </a:r>
            <a:endParaRPr lang="zh-CN" altLang="en-US"/>
          </a:p>
        </p:txBody>
      </p:sp>
      <p:sp>
        <p:nvSpPr>
          <p:cNvPr id="38915" name="灯片编号占位符 1">
            <a:extLst>
              <a:ext uri="{FF2B5EF4-FFF2-40B4-BE49-F238E27FC236}">
                <a16:creationId xmlns:a16="http://schemas.microsoft.com/office/drawing/2014/main" id="{7AEADF0B-3541-4C00-87C6-43BFAB08A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AA7FBF7-B84C-406C-97C7-F90AA965FCAB}" type="slidenum">
              <a:rPr kumimoji="0" lang="en-US" altLang="zh-CN" sz="1400" b="0" smtClean="0"/>
              <a:pPr>
                <a:lnSpc>
                  <a:spcPct val="100000"/>
                </a:lnSpc>
                <a:spcBef>
                  <a:spcPct val="0"/>
                </a:spcBef>
                <a:buFontTx/>
                <a:buNone/>
              </a:pPr>
              <a:t>33</a:t>
            </a:fld>
            <a:endParaRPr kumimoji="0" lang="en-US" altLang="zh-CN" sz="1400" b="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F1D0744D-EF6C-4712-AF42-19F76713FDA8}"/>
              </a:ext>
            </a:extLst>
          </p:cNvPr>
          <p:cNvCxnSpPr>
            <a:cxnSpLocks noChangeShapeType="1"/>
          </p:cNvCxnSpPr>
          <p:nvPr/>
        </p:nvCxnSpPr>
        <p:spPr bwMode="auto">
          <a:xfrm rot="5400000">
            <a:off x="1986756" y="1761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5D1FACE2-8483-4499-B58A-3A2CEA461479}"/>
              </a:ext>
            </a:extLst>
          </p:cNvPr>
          <p:cNvCxnSpPr>
            <a:cxnSpLocks noChangeShapeType="1"/>
          </p:cNvCxnSpPr>
          <p:nvPr/>
        </p:nvCxnSpPr>
        <p:spPr bwMode="auto">
          <a:xfrm rot="5400000">
            <a:off x="1942306" y="3693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B0BDFD34-35F5-478E-9391-6D1B28A9A189}"/>
              </a:ext>
            </a:extLst>
          </p:cNvPr>
          <p:cNvSpPr txBox="1">
            <a:spLocks noChangeArrowheads="1"/>
          </p:cNvSpPr>
          <p:nvPr/>
        </p:nvSpPr>
        <p:spPr bwMode="auto">
          <a:xfrm>
            <a:off x="1714500" y="1976438"/>
            <a:ext cx="1000125"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7" name="流程图: 决策 6">
            <a:extLst>
              <a:ext uri="{FF2B5EF4-FFF2-40B4-BE49-F238E27FC236}">
                <a16:creationId xmlns:a16="http://schemas.microsoft.com/office/drawing/2014/main" id="{0D0709CB-1214-457C-9046-F68E1D0C4F70}"/>
              </a:ext>
            </a:extLst>
          </p:cNvPr>
          <p:cNvSpPr>
            <a:spLocks noChangeArrowheads="1"/>
          </p:cNvSpPr>
          <p:nvPr/>
        </p:nvSpPr>
        <p:spPr bwMode="auto">
          <a:xfrm>
            <a:off x="1071563" y="482123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i&gt;50</a:t>
            </a:r>
            <a:endParaRPr lang="zh-CN" altLang="en-US">
              <a:solidFill>
                <a:srgbClr val="0000CC"/>
              </a:solidFill>
              <a:latin typeface="Arial" panose="020B0604020202020204" pitchFamily="34" charset="0"/>
            </a:endParaRPr>
          </a:p>
        </p:txBody>
      </p:sp>
      <p:cxnSp>
        <p:nvCxnSpPr>
          <p:cNvPr id="8" name="直接箭头连接符 7">
            <a:extLst>
              <a:ext uri="{FF2B5EF4-FFF2-40B4-BE49-F238E27FC236}">
                <a16:creationId xmlns:a16="http://schemas.microsoft.com/office/drawing/2014/main" id="{B91B7A8E-4917-425D-8214-72AD2576CAA0}"/>
              </a:ext>
            </a:extLst>
          </p:cNvPr>
          <p:cNvCxnSpPr>
            <a:cxnSpLocks noChangeShapeType="1"/>
          </p:cNvCxnSpPr>
          <p:nvPr/>
        </p:nvCxnSpPr>
        <p:spPr bwMode="auto">
          <a:xfrm rot="5400000">
            <a:off x="1983581" y="46188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2E994882-AF84-42DF-8636-BDF2E40C5238}"/>
              </a:ext>
            </a:extLst>
          </p:cNvPr>
          <p:cNvCxnSpPr>
            <a:cxnSpLocks noChangeShapeType="1"/>
          </p:cNvCxnSpPr>
          <p:nvPr/>
        </p:nvCxnSpPr>
        <p:spPr bwMode="auto">
          <a:xfrm rot="10800000">
            <a:off x="642938" y="519112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03E30301-455D-4F9E-B2B8-3531C7368BF7}"/>
              </a:ext>
            </a:extLst>
          </p:cNvPr>
          <p:cNvCxnSpPr>
            <a:cxnSpLocks noChangeShapeType="1"/>
          </p:cNvCxnSpPr>
          <p:nvPr/>
        </p:nvCxnSpPr>
        <p:spPr bwMode="auto">
          <a:xfrm rot="5400000" flipH="1" flipV="1">
            <a:off x="-607218" y="3940969"/>
            <a:ext cx="2500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09B2EBE5-5ABD-48BC-AE80-821599EBBEDC}"/>
              </a:ext>
            </a:extLst>
          </p:cNvPr>
          <p:cNvCxnSpPr>
            <a:cxnSpLocks noChangeShapeType="1"/>
          </p:cNvCxnSpPr>
          <p:nvPr/>
        </p:nvCxnSpPr>
        <p:spPr bwMode="auto">
          <a:xfrm rot="5400000">
            <a:off x="1988344" y="5774532"/>
            <a:ext cx="452437" cy="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 name="流程图: 终止 11">
            <a:extLst>
              <a:ext uri="{FF2B5EF4-FFF2-40B4-BE49-F238E27FC236}">
                <a16:creationId xmlns:a16="http://schemas.microsoft.com/office/drawing/2014/main" id="{B9FE8274-8CD7-42EA-B8A7-6469EDD48DA2}"/>
              </a:ext>
            </a:extLst>
          </p:cNvPr>
          <p:cNvSpPr>
            <a:spLocks noChangeArrowheads="1"/>
          </p:cNvSpPr>
          <p:nvPr/>
        </p:nvSpPr>
        <p:spPr bwMode="auto">
          <a:xfrm>
            <a:off x="1500188" y="976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开始</a:t>
            </a:r>
          </a:p>
        </p:txBody>
      </p:sp>
      <p:cxnSp>
        <p:nvCxnSpPr>
          <p:cNvPr id="13" name="直接箭头连接符 12">
            <a:extLst>
              <a:ext uri="{FF2B5EF4-FFF2-40B4-BE49-F238E27FC236}">
                <a16:creationId xmlns:a16="http://schemas.microsoft.com/office/drawing/2014/main" id="{176E3F4C-16EC-4371-B6C8-DD1282B07D7E}"/>
              </a:ext>
            </a:extLst>
          </p:cNvPr>
          <p:cNvCxnSpPr>
            <a:cxnSpLocks noChangeShapeType="1"/>
          </p:cNvCxnSpPr>
          <p:nvPr/>
        </p:nvCxnSpPr>
        <p:spPr bwMode="auto">
          <a:xfrm rot="5400000">
            <a:off x="1953419" y="27027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FF5D4E27-B814-47E2-AE28-1372B5F53D62}"/>
              </a:ext>
            </a:extLst>
          </p:cNvPr>
          <p:cNvSpPr txBox="1">
            <a:spLocks noChangeArrowheads="1"/>
          </p:cNvSpPr>
          <p:nvPr/>
        </p:nvSpPr>
        <p:spPr bwMode="auto">
          <a:xfrm>
            <a:off x="1500188" y="3903663"/>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18" name="流程图: 终止 17">
            <a:extLst>
              <a:ext uri="{FF2B5EF4-FFF2-40B4-BE49-F238E27FC236}">
                <a16:creationId xmlns:a16="http://schemas.microsoft.com/office/drawing/2014/main" id="{7B088AF1-2C11-4E14-B6A0-2346A76EAC0C}"/>
              </a:ext>
            </a:extLst>
          </p:cNvPr>
          <p:cNvSpPr>
            <a:spLocks noChangeArrowheads="1"/>
          </p:cNvSpPr>
          <p:nvPr/>
        </p:nvSpPr>
        <p:spPr bwMode="auto">
          <a:xfrm>
            <a:off x="6000750"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结束</a:t>
            </a:r>
          </a:p>
        </p:txBody>
      </p:sp>
      <p:cxnSp>
        <p:nvCxnSpPr>
          <p:cNvPr id="19" name="直接箭头连接符 18">
            <a:extLst>
              <a:ext uri="{FF2B5EF4-FFF2-40B4-BE49-F238E27FC236}">
                <a16:creationId xmlns:a16="http://schemas.microsoft.com/office/drawing/2014/main" id="{C52089ED-F8E6-42AF-9B65-D53863519BBB}"/>
              </a:ext>
            </a:extLst>
          </p:cNvPr>
          <p:cNvCxnSpPr>
            <a:cxnSpLocks noChangeShapeType="1"/>
          </p:cNvCxnSpPr>
          <p:nvPr/>
        </p:nvCxnSpPr>
        <p:spPr bwMode="auto">
          <a:xfrm>
            <a:off x="642938" y="26908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a:extLst>
              <a:ext uri="{FF2B5EF4-FFF2-40B4-BE49-F238E27FC236}">
                <a16:creationId xmlns:a16="http://schemas.microsoft.com/office/drawing/2014/main" id="{13BA6A59-428F-40AA-8DAD-84EAB9448631}"/>
              </a:ext>
            </a:extLst>
          </p:cNvPr>
          <p:cNvSpPr txBox="1">
            <a:spLocks noChangeArrowheads="1"/>
          </p:cNvSpPr>
          <p:nvPr/>
        </p:nvSpPr>
        <p:spPr bwMode="auto">
          <a:xfrm>
            <a:off x="642938" y="4691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21" name="TextBox 20">
            <a:extLst>
              <a:ext uri="{FF2B5EF4-FFF2-40B4-BE49-F238E27FC236}">
                <a16:creationId xmlns:a16="http://schemas.microsoft.com/office/drawing/2014/main" id="{C10736E9-CBD9-4E4A-90CA-DD1868C0F9A2}"/>
              </a:ext>
            </a:extLst>
          </p:cNvPr>
          <p:cNvSpPr txBox="1">
            <a:spLocks noChangeArrowheads="1"/>
          </p:cNvSpPr>
          <p:nvPr/>
        </p:nvSpPr>
        <p:spPr bwMode="auto">
          <a:xfrm>
            <a:off x="6643688" y="55975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22" name="平行四边形 21">
            <a:extLst>
              <a:ext uri="{FF2B5EF4-FFF2-40B4-BE49-F238E27FC236}">
                <a16:creationId xmlns:a16="http://schemas.microsoft.com/office/drawing/2014/main" id="{6C5C2F0B-2F24-4117-BF00-7EB4D77A2A14}"/>
              </a:ext>
            </a:extLst>
          </p:cNvPr>
          <p:cNvSpPr>
            <a:spLocks noChangeArrowheads="1"/>
          </p:cNvSpPr>
          <p:nvPr/>
        </p:nvSpPr>
        <p:spPr bwMode="auto">
          <a:xfrm>
            <a:off x="974725" y="290512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sp>
        <p:nvSpPr>
          <p:cNvPr id="29" name="TextBox 28">
            <a:extLst>
              <a:ext uri="{FF2B5EF4-FFF2-40B4-BE49-F238E27FC236}">
                <a16:creationId xmlns:a16="http://schemas.microsoft.com/office/drawing/2014/main" id="{94597967-0CF0-41F3-BC86-0E42D06A2BF7}"/>
              </a:ext>
            </a:extLst>
          </p:cNvPr>
          <p:cNvSpPr txBox="1">
            <a:spLocks noChangeArrowheads="1"/>
          </p:cNvSpPr>
          <p:nvPr/>
        </p:nvSpPr>
        <p:spPr bwMode="auto">
          <a:xfrm>
            <a:off x="6164263" y="101282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30" name="流程图: 终止 29">
            <a:extLst>
              <a:ext uri="{FF2B5EF4-FFF2-40B4-BE49-F238E27FC236}">
                <a16:creationId xmlns:a16="http://schemas.microsoft.com/office/drawing/2014/main" id="{A0F4DD39-D78F-4651-9BEB-15E010CAAD7F}"/>
              </a:ext>
            </a:extLst>
          </p:cNvPr>
          <p:cNvSpPr>
            <a:spLocks noChangeArrowheads="1"/>
          </p:cNvSpPr>
          <p:nvPr/>
        </p:nvSpPr>
        <p:spPr bwMode="auto">
          <a:xfrm>
            <a:off x="5929313" y="142875"/>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开始</a:t>
            </a:r>
          </a:p>
        </p:txBody>
      </p:sp>
      <p:cxnSp>
        <p:nvCxnSpPr>
          <p:cNvPr id="31" name="直接箭头连接符 30">
            <a:extLst>
              <a:ext uri="{FF2B5EF4-FFF2-40B4-BE49-F238E27FC236}">
                <a16:creationId xmlns:a16="http://schemas.microsoft.com/office/drawing/2014/main" id="{F42A8BA5-85EF-41A4-B8F8-C7E9EDA77DFA}"/>
              </a:ext>
            </a:extLst>
          </p:cNvPr>
          <p:cNvCxnSpPr>
            <a:cxnSpLocks noChangeShapeType="1"/>
          </p:cNvCxnSpPr>
          <p:nvPr/>
        </p:nvCxnSpPr>
        <p:spPr bwMode="auto">
          <a:xfrm rot="5400000">
            <a:off x="6453981" y="1739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2" name="流程图: 决策 31">
            <a:extLst>
              <a:ext uri="{FF2B5EF4-FFF2-40B4-BE49-F238E27FC236}">
                <a16:creationId xmlns:a16="http://schemas.microsoft.com/office/drawing/2014/main" id="{FC3BAC72-7D19-4F43-839E-A0484A54839D}"/>
              </a:ext>
            </a:extLst>
          </p:cNvPr>
          <p:cNvSpPr>
            <a:spLocks noChangeArrowheads="1"/>
          </p:cNvSpPr>
          <p:nvPr/>
        </p:nvSpPr>
        <p:spPr bwMode="auto">
          <a:xfrm>
            <a:off x="5500688" y="1941513"/>
            <a:ext cx="2357437" cy="928687"/>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g</a:t>
            </a:r>
            <a:r>
              <a:rPr lang="en-US" altLang="zh-CN" baseline="-25000">
                <a:solidFill>
                  <a:srgbClr val="0000CC"/>
                </a:solidFill>
                <a:latin typeface="Arial" panose="020B0604020202020204" pitchFamily="34" charset="0"/>
              </a:rPr>
              <a:t>i</a:t>
            </a:r>
            <a:r>
              <a:rPr lang="en-US" altLang="zh-CN">
                <a:solidFill>
                  <a:srgbClr val="0000CC"/>
                </a:solidFill>
                <a:latin typeface="Arial" panose="020B0604020202020204" pitchFamily="34" charset="0"/>
              </a:rPr>
              <a:t>≧80</a:t>
            </a:r>
            <a:endParaRPr lang="zh-CN" altLang="en-US">
              <a:solidFill>
                <a:srgbClr val="0000CC"/>
              </a:solidFill>
              <a:latin typeface="Arial" panose="020B0604020202020204" pitchFamily="34" charset="0"/>
            </a:endParaRPr>
          </a:p>
        </p:txBody>
      </p:sp>
      <p:cxnSp>
        <p:nvCxnSpPr>
          <p:cNvPr id="33" name="直接连接符 32">
            <a:extLst>
              <a:ext uri="{FF2B5EF4-FFF2-40B4-BE49-F238E27FC236}">
                <a16:creationId xmlns:a16="http://schemas.microsoft.com/office/drawing/2014/main" id="{9F117915-6100-4741-99D8-7A0B211EF88A}"/>
              </a:ext>
            </a:extLst>
          </p:cNvPr>
          <p:cNvCxnSpPr>
            <a:cxnSpLocks noChangeShapeType="1"/>
          </p:cNvCxnSpPr>
          <p:nvPr/>
        </p:nvCxnSpPr>
        <p:spPr bwMode="auto">
          <a:xfrm rot="10800000">
            <a:off x="5038725" y="240347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4" name="直接连接符 33">
            <a:extLst>
              <a:ext uri="{FF2B5EF4-FFF2-40B4-BE49-F238E27FC236}">
                <a16:creationId xmlns:a16="http://schemas.microsoft.com/office/drawing/2014/main" id="{8FF8A706-0202-4CD7-B9DD-FDF3C23CBB22}"/>
              </a:ext>
            </a:extLst>
          </p:cNvPr>
          <p:cNvCxnSpPr>
            <a:cxnSpLocks noChangeShapeType="1"/>
          </p:cNvCxnSpPr>
          <p:nvPr/>
        </p:nvCxnSpPr>
        <p:spPr bwMode="auto">
          <a:xfrm rot="10800000">
            <a:off x="7858125" y="2395538"/>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5" name="直接箭头连接符 34">
            <a:extLst>
              <a:ext uri="{FF2B5EF4-FFF2-40B4-BE49-F238E27FC236}">
                <a16:creationId xmlns:a16="http://schemas.microsoft.com/office/drawing/2014/main" id="{451210C6-0671-46AF-9E49-F09457B10094}"/>
              </a:ext>
            </a:extLst>
          </p:cNvPr>
          <p:cNvCxnSpPr>
            <a:cxnSpLocks noChangeShapeType="1"/>
          </p:cNvCxnSpPr>
          <p:nvPr/>
        </p:nvCxnSpPr>
        <p:spPr bwMode="auto">
          <a:xfrm rot="5400000">
            <a:off x="4692650" y="270351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6" name="平行四边形 35">
            <a:extLst>
              <a:ext uri="{FF2B5EF4-FFF2-40B4-BE49-F238E27FC236}">
                <a16:creationId xmlns:a16="http://schemas.microsoft.com/office/drawing/2014/main" id="{18472FEA-1B45-401E-97B8-DC5CC390A224}"/>
              </a:ext>
            </a:extLst>
          </p:cNvPr>
          <p:cNvSpPr>
            <a:spLocks noChangeArrowheads="1"/>
          </p:cNvSpPr>
          <p:nvPr/>
        </p:nvSpPr>
        <p:spPr bwMode="auto">
          <a:xfrm>
            <a:off x="4143375" y="301307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cxnSp>
        <p:nvCxnSpPr>
          <p:cNvPr id="37" name="直接连接符 36">
            <a:extLst>
              <a:ext uri="{FF2B5EF4-FFF2-40B4-BE49-F238E27FC236}">
                <a16:creationId xmlns:a16="http://schemas.microsoft.com/office/drawing/2014/main" id="{EA388E89-5FB0-466A-B0FB-CEE1541D1E4B}"/>
              </a:ext>
            </a:extLst>
          </p:cNvPr>
          <p:cNvCxnSpPr>
            <a:cxnSpLocks noChangeShapeType="1"/>
          </p:cNvCxnSpPr>
          <p:nvPr/>
        </p:nvCxnSpPr>
        <p:spPr bwMode="auto">
          <a:xfrm rot="5400000" flipH="1" flipV="1">
            <a:off x="7548562" y="3133726"/>
            <a:ext cx="1476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9" name="直接连接符 38">
            <a:extLst>
              <a:ext uri="{FF2B5EF4-FFF2-40B4-BE49-F238E27FC236}">
                <a16:creationId xmlns:a16="http://schemas.microsoft.com/office/drawing/2014/main" id="{CB9C7683-25D6-4FE2-8ED6-F497976515F3}"/>
              </a:ext>
            </a:extLst>
          </p:cNvPr>
          <p:cNvCxnSpPr>
            <a:cxnSpLocks noChangeShapeType="1"/>
          </p:cNvCxnSpPr>
          <p:nvPr/>
        </p:nvCxnSpPr>
        <p:spPr bwMode="auto">
          <a:xfrm rot="5400000" flipH="1" flipV="1">
            <a:off x="5000625" y="37274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1" name="直接连接符 40">
            <a:extLst>
              <a:ext uri="{FF2B5EF4-FFF2-40B4-BE49-F238E27FC236}">
                <a16:creationId xmlns:a16="http://schemas.microsoft.com/office/drawing/2014/main" id="{839A98F6-78C1-4EDE-97C4-62F8DB92C0C6}"/>
              </a:ext>
            </a:extLst>
          </p:cNvPr>
          <p:cNvCxnSpPr>
            <a:cxnSpLocks noChangeShapeType="1"/>
          </p:cNvCxnSpPr>
          <p:nvPr/>
        </p:nvCxnSpPr>
        <p:spPr bwMode="auto">
          <a:xfrm rot="10800000">
            <a:off x="5143500" y="3870325"/>
            <a:ext cx="3143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 name="直接箭头连接符 44">
            <a:extLst>
              <a:ext uri="{FF2B5EF4-FFF2-40B4-BE49-F238E27FC236}">
                <a16:creationId xmlns:a16="http://schemas.microsoft.com/office/drawing/2014/main" id="{9D0679FF-D869-46EE-9D52-51AC70716834}"/>
              </a:ext>
            </a:extLst>
          </p:cNvPr>
          <p:cNvCxnSpPr>
            <a:cxnSpLocks noChangeShapeType="1"/>
          </p:cNvCxnSpPr>
          <p:nvPr/>
        </p:nvCxnSpPr>
        <p:spPr bwMode="auto">
          <a:xfrm rot="5400000">
            <a:off x="6573044" y="40139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6" name="TextBox 45">
            <a:extLst>
              <a:ext uri="{FF2B5EF4-FFF2-40B4-BE49-F238E27FC236}">
                <a16:creationId xmlns:a16="http://schemas.microsoft.com/office/drawing/2014/main" id="{D5F21417-96D9-4B63-BA7C-F0C20BEACAE9}"/>
              </a:ext>
            </a:extLst>
          </p:cNvPr>
          <p:cNvSpPr txBox="1">
            <a:spLocks noChangeArrowheads="1"/>
          </p:cNvSpPr>
          <p:nvPr/>
        </p:nvSpPr>
        <p:spPr bwMode="auto">
          <a:xfrm>
            <a:off x="6046788" y="4156075"/>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47" name="流程图: 决策 46">
            <a:extLst>
              <a:ext uri="{FF2B5EF4-FFF2-40B4-BE49-F238E27FC236}">
                <a16:creationId xmlns:a16="http://schemas.microsoft.com/office/drawing/2014/main" id="{177D9CCE-BB28-4768-B879-275E5B8265DC}"/>
              </a:ext>
            </a:extLst>
          </p:cNvPr>
          <p:cNvSpPr>
            <a:spLocks noChangeArrowheads="1"/>
          </p:cNvSpPr>
          <p:nvPr/>
        </p:nvSpPr>
        <p:spPr bwMode="auto">
          <a:xfrm>
            <a:off x="5584825" y="495458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i&gt;50</a:t>
            </a:r>
            <a:endParaRPr lang="zh-CN" altLang="en-US">
              <a:solidFill>
                <a:srgbClr val="0000CC"/>
              </a:solidFill>
              <a:latin typeface="Arial" panose="020B0604020202020204" pitchFamily="34" charset="0"/>
            </a:endParaRPr>
          </a:p>
        </p:txBody>
      </p:sp>
      <p:cxnSp>
        <p:nvCxnSpPr>
          <p:cNvPr id="49" name="直接连接符 48">
            <a:extLst>
              <a:ext uri="{FF2B5EF4-FFF2-40B4-BE49-F238E27FC236}">
                <a16:creationId xmlns:a16="http://schemas.microsoft.com/office/drawing/2014/main" id="{E9E0A194-BA04-4F62-BDA7-3EC81A3FE88F}"/>
              </a:ext>
            </a:extLst>
          </p:cNvPr>
          <p:cNvCxnSpPr>
            <a:cxnSpLocks noChangeShapeType="1"/>
            <a:stCxn id="47" idx="1"/>
          </p:cNvCxnSpPr>
          <p:nvPr/>
        </p:nvCxnSpPr>
        <p:spPr bwMode="auto">
          <a:xfrm rot="10800000">
            <a:off x="3916363" y="5311775"/>
            <a:ext cx="16684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0" name="直接连接符 49">
            <a:extLst>
              <a:ext uri="{FF2B5EF4-FFF2-40B4-BE49-F238E27FC236}">
                <a16:creationId xmlns:a16="http://schemas.microsoft.com/office/drawing/2014/main" id="{D61B642A-02E3-4F67-9BB5-BF675DED9E6B}"/>
              </a:ext>
            </a:extLst>
          </p:cNvPr>
          <p:cNvCxnSpPr>
            <a:cxnSpLocks noChangeShapeType="1"/>
          </p:cNvCxnSpPr>
          <p:nvPr/>
        </p:nvCxnSpPr>
        <p:spPr bwMode="auto">
          <a:xfrm rot="5400000" flipH="1" flipV="1">
            <a:off x="2143125" y="3513138"/>
            <a:ext cx="3571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1" name="直接箭头连接符 50">
            <a:extLst>
              <a:ext uri="{FF2B5EF4-FFF2-40B4-BE49-F238E27FC236}">
                <a16:creationId xmlns:a16="http://schemas.microsoft.com/office/drawing/2014/main" id="{63B5F493-B5D5-4A93-AD03-186F828B5DB2}"/>
              </a:ext>
            </a:extLst>
          </p:cNvPr>
          <p:cNvCxnSpPr>
            <a:cxnSpLocks noChangeShapeType="1"/>
          </p:cNvCxnSpPr>
          <p:nvPr/>
        </p:nvCxnSpPr>
        <p:spPr bwMode="auto">
          <a:xfrm>
            <a:off x="3929063" y="1727200"/>
            <a:ext cx="2714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TextBox 51">
            <a:extLst>
              <a:ext uri="{FF2B5EF4-FFF2-40B4-BE49-F238E27FC236}">
                <a16:creationId xmlns:a16="http://schemas.microsoft.com/office/drawing/2014/main" id="{D326BE28-193C-45A0-AFF9-4483857FE379}"/>
              </a:ext>
            </a:extLst>
          </p:cNvPr>
          <p:cNvSpPr txBox="1">
            <a:spLocks noChangeArrowheads="1"/>
          </p:cNvSpPr>
          <p:nvPr/>
        </p:nvSpPr>
        <p:spPr bwMode="auto">
          <a:xfrm>
            <a:off x="4929188" y="47625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54" name="TextBox 53">
            <a:extLst>
              <a:ext uri="{FF2B5EF4-FFF2-40B4-BE49-F238E27FC236}">
                <a16:creationId xmlns:a16="http://schemas.microsoft.com/office/drawing/2014/main" id="{897C21BC-9B88-4033-A706-5DAF1DDEA545}"/>
              </a:ext>
            </a:extLst>
          </p:cNvPr>
          <p:cNvSpPr txBox="1">
            <a:spLocks noChangeArrowheads="1"/>
          </p:cNvSpPr>
          <p:nvPr/>
        </p:nvSpPr>
        <p:spPr bwMode="auto">
          <a:xfrm>
            <a:off x="2143125" y="5500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55" name="TextBox 54">
            <a:extLst>
              <a:ext uri="{FF2B5EF4-FFF2-40B4-BE49-F238E27FC236}">
                <a16:creationId xmlns:a16="http://schemas.microsoft.com/office/drawing/2014/main" id="{420EF912-D9EE-49B7-A137-123744B2A739}"/>
              </a:ext>
            </a:extLst>
          </p:cNvPr>
          <p:cNvSpPr txBox="1">
            <a:spLocks noChangeArrowheads="1"/>
          </p:cNvSpPr>
          <p:nvPr/>
        </p:nvSpPr>
        <p:spPr bwMode="auto">
          <a:xfrm>
            <a:off x="5000625" y="19288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56" name="TextBox 55">
            <a:extLst>
              <a:ext uri="{FF2B5EF4-FFF2-40B4-BE49-F238E27FC236}">
                <a16:creationId xmlns:a16="http://schemas.microsoft.com/office/drawing/2014/main" id="{CD85F53F-72C6-4F9B-B567-61056F47D3AB}"/>
              </a:ext>
            </a:extLst>
          </p:cNvPr>
          <p:cNvSpPr txBox="1">
            <a:spLocks noChangeArrowheads="1"/>
          </p:cNvSpPr>
          <p:nvPr/>
        </p:nvSpPr>
        <p:spPr bwMode="auto">
          <a:xfrm>
            <a:off x="7715250" y="1870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67" name="直接箭头连接符 66">
            <a:extLst>
              <a:ext uri="{FF2B5EF4-FFF2-40B4-BE49-F238E27FC236}">
                <a16:creationId xmlns:a16="http://schemas.microsoft.com/office/drawing/2014/main" id="{751ACB22-2AB3-43FA-866E-3625A29A587E}"/>
              </a:ext>
            </a:extLst>
          </p:cNvPr>
          <p:cNvCxnSpPr>
            <a:cxnSpLocks noChangeShapeType="1"/>
          </p:cNvCxnSpPr>
          <p:nvPr/>
        </p:nvCxnSpPr>
        <p:spPr bwMode="auto">
          <a:xfrm rot="5400000">
            <a:off x="6488906" y="58824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7" name="直接箭头连接符 76">
            <a:extLst>
              <a:ext uri="{FF2B5EF4-FFF2-40B4-BE49-F238E27FC236}">
                <a16:creationId xmlns:a16="http://schemas.microsoft.com/office/drawing/2014/main" id="{2A641B75-125B-449E-891C-84C68DC101C7}"/>
              </a:ext>
            </a:extLst>
          </p:cNvPr>
          <p:cNvCxnSpPr>
            <a:cxnSpLocks noChangeShapeType="1"/>
          </p:cNvCxnSpPr>
          <p:nvPr/>
        </p:nvCxnSpPr>
        <p:spPr bwMode="auto">
          <a:xfrm rot="5400000">
            <a:off x="6573044" y="4823619"/>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79" name="直接箭头连接符 78">
            <a:extLst>
              <a:ext uri="{FF2B5EF4-FFF2-40B4-BE49-F238E27FC236}">
                <a16:creationId xmlns:a16="http://schemas.microsoft.com/office/drawing/2014/main" id="{27FC250D-742B-466E-83B3-EFD729982FDD}"/>
              </a:ext>
            </a:extLst>
          </p:cNvPr>
          <p:cNvCxnSpPr>
            <a:cxnSpLocks noChangeShapeType="1"/>
          </p:cNvCxnSpPr>
          <p:nvPr/>
        </p:nvCxnSpPr>
        <p:spPr bwMode="auto">
          <a:xfrm rot="5400000">
            <a:off x="6501607" y="869156"/>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1" name="TextBox 80">
            <a:extLst>
              <a:ext uri="{FF2B5EF4-FFF2-40B4-BE49-F238E27FC236}">
                <a16:creationId xmlns:a16="http://schemas.microsoft.com/office/drawing/2014/main" id="{B7AF08AB-87F4-4D76-B8E1-9B4089EDC352}"/>
              </a:ext>
            </a:extLst>
          </p:cNvPr>
          <p:cNvSpPr txBox="1">
            <a:spLocks noChangeArrowheads="1"/>
          </p:cNvSpPr>
          <p:nvPr/>
        </p:nvSpPr>
        <p:spPr bwMode="auto">
          <a:xfrm>
            <a:off x="357188" y="214313"/>
            <a:ext cx="4071937"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C00000"/>
                </a:solidFill>
                <a:latin typeface="Arial" panose="020B0604020202020204" pitchFamily="34" charset="0"/>
              </a:rPr>
              <a:t>如果包括输入数据部分</a:t>
            </a:r>
            <a:endParaRPr lang="zh-CN" altLang="en-US" sz="2800">
              <a:solidFill>
                <a:srgbClr val="C00000"/>
              </a:solidFill>
              <a:latin typeface="Arial" panose="020B0604020202020204" pitchFamily="34" charset="0"/>
            </a:endParaRPr>
          </a:p>
        </p:txBody>
      </p:sp>
      <p:sp>
        <p:nvSpPr>
          <p:cNvPr id="83" name="TextBox 82">
            <a:extLst>
              <a:ext uri="{FF2B5EF4-FFF2-40B4-BE49-F238E27FC236}">
                <a16:creationId xmlns:a16="http://schemas.microsoft.com/office/drawing/2014/main" id="{535748AD-8577-412D-8118-4BEA4448C227}"/>
              </a:ext>
            </a:extLst>
          </p:cNvPr>
          <p:cNvSpPr txBox="1">
            <a:spLocks noChangeArrowheads="1"/>
          </p:cNvSpPr>
          <p:nvPr/>
        </p:nvSpPr>
        <p:spPr bwMode="auto">
          <a:xfrm>
            <a:off x="1857375" y="586105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FF0000"/>
                </a:solidFill>
                <a:latin typeface="Arial" panose="020B0604020202020204" pitchFamily="34" charset="0"/>
              </a:rPr>
              <a:t>①</a:t>
            </a:r>
            <a:endParaRPr lang="zh-CN" altLang="en-US" sz="3600">
              <a:solidFill>
                <a:srgbClr val="FF0000"/>
              </a:solidFill>
              <a:latin typeface="Arial" panose="020B0604020202020204" pitchFamily="34" charset="0"/>
            </a:endParaRPr>
          </a:p>
        </p:txBody>
      </p:sp>
      <p:sp>
        <p:nvSpPr>
          <p:cNvPr id="39980" name="灯片编号占位符 1">
            <a:extLst>
              <a:ext uri="{FF2B5EF4-FFF2-40B4-BE49-F238E27FC236}">
                <a16:creationId xmlns:a16="http://schemas.microsoft.com/office/drawing/2014/main" id="{20ACE437-C2E2-4713-B2F2-AD3E506B01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9043C39-D9C6-416A-9323-3F79650DAEEB}" type="slidenum">
              <a:rPr kumimoji="0" lang="en-US" altLang="zh-CN" sz="1400" b="0" smtClean="0"/>
              <a:pPr>
                <a:lnSpc>
                  <a:spcPct val="100000"/>
                </a:lnSpc>
                <a:spcBef>
                  <a:spcPct val="0"/>
                </a:spcBef>
                <a:buFontTx/>
                <a:buNone/>
              </a:pPr>
              <a:t>34</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slide(fromTop)">
                                      <p:cBhvr>
                                        <p:cTn id="12" dur="500"/>
                                        <p:tgtEl>
                                          <p:spTgt spid="79"/>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lide(fromTop)">
                                      <p:cBhvr>
                                        <p:cTn id="21" dur="500"/>
                                        <p:tgtEl>
                                          <p:spTgt spid="31"/>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blinds(horizontal)">
                                      <p:cBhvr>
                                        <p:cTn id="30" dur="500"/>
                                        <p:tgtEl>
                                          <p:spTgt spid="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2"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lide(fromRight)">
                                      <p:cBhvr>
                                        <p:cTn id="35" dur="500"/>
                                        <p:tgtEl>
                                          <p:spTgt spid="33"/>
                                        </p:tgtEl>
                                      </p:cBhvr>
                                    </p:animEffect>
                                  </p:childTnLst>
                                </p:cTn>
                              </p:par>
                            </p:childTnLst>
                          </p:cTn>
                        </p:par>
                        <p:par>
                          <p:cTn id="36" fill="hold" nodeType="afterGroup">
                            <p:stCondLst>
                              <p:cond delay="500"/>
                            </p:stCondLst>
                            <p:childTnLst>
                              <p:par>
                                <p:cTn id="37" presetID="12" presetClass="entr" presetSubtype="1"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slide(fromTop)">
                                      <p:cBhvr>
                                        <p:cTn id="39" dur="500"/>
                                        <p:tgtEl>
                                          <p:spTgt spid="35"/>
                                        </p:tgtEl>
                                      </p:cBhvr>
                                    </p:animEffect>
                                  </p:childTnLst>
                                </p:cTn>
                              </p:par>
                            </p:childTnLst>
                          </p:cTn>
                        </p:par>
                        <p:par>
                          <p:cTn id="40" fill="hold" nodeType="afterGroup">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slide(fromLeft)">
                                      <p:cBhvr>
                                        <p:cTn id="53" dur="500"/>
                                        <p:tgtEl>
                                          <p:spTgt spid="34"/>
                                        </p:tgtEl>
                                      </p:cBhvr>
                                    </p:animEffect>
                                  </p:childTnLst>
                                </p:cTn>
                              </p:par>
                            </p:childTnLst>
                          </p:cTn>
                        </p:par>
                        <p:par>
                          <p:cTn id="54" fill="hold" nodeType="afterGroup">
                            <p:stCondLst>
                              <p:cond delay="500"/>
                            </p:stCondLst>
                            <p:childTnLst>
                              <p:par>
                                <p:cTn id="55" presetID="12" presetClass="entr" presetSubtype="1" fill="hold"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slide(fromTop)">
                                      <p:cBhvr>
                                        <p:cTn id="57" dur="500"/>
                                        <p:tgtEl>
                                          <p:spTgt spid="39"/>
                                        </p:tgtEl>
                                      </p:cBhvr>
                                    </p:animEffect>
                                  </p:childTnLst>
                                </p:cTn>
                              </p:par>
                            </p:childTnLst>
                          </p:cTn>
                        </p:par>
                        <p:par>
                          <p:cTn id="58" fill="hold" nodeType="afterGroup">
                            <p:stCondLst>
                              <p:cond delay="1000"/>
                            </p:stCondLst>
                            <p:childTnLst>
                              <p:par>
                                <p:cTn id="59" presetID="12" presetClass="entr" presetSubtype="1" fill="hold" nodeType="after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slide(fromTop)">
                                      <p:cBhvr>
                                        <p:cTn id="61" dur="500"/>
                                        <p:tgtEl>
                                          <p:spTgt spid="37"/>
                                        </p:tgtEl>
                                      </p:cBhvr>
                                    </p:animEffect>
                                  </p:childTnLst>
                                </p:cTn>
                              </p:par>
                            </p:childTnLst>
                          </p:cTn>
                        </p:par>
                        <p:par>
                          <p:cTn id="62" fill="hold" nodeType="afterGroup">
                            <p:stCondLst>
                              <p:cond delay="1500"/>
                            </p:stCondLst>
                            <p:childTnLst>
                              <p:par>
                                <p:cTn id="63" presetID="12" presetClass="entr" presetSubtype="1" fill="hold" nodeType="after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slide(fromTop)">
                                      <p:cBhvr>
                                        <p:cTn id="65" dur="500"/>
                                        <p:tgtEl>
                                          <p:spTgt spid="41"/>
                                        </p:tgtEl>
                                      </p:cBhvr>
                                    </p:animEffect>
                                  </p:childTnLst>
                                </p:cTn>
                              </p:par>
                            </p:childTnLst>
                          </p:cTn>
                        </p:par>
                        <p:par>
                          <p:cTn id="66" fill="hold" nodeType="afterGroup">
                            <p:stCondLst>
                              <p:cond delay="2000"/>
                            </p:stCondLst>
                            <p:childTnLst>
                              <p:par>
                                <p:cTn id="67" presetID="12" presetClass="entr" presetSubtype="1" fill="hold" nodeType="after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slide(fromTop)">
                                      <p:cBhvr>
                                        <p:cTn id="69" dur="500"/>
                                        <p:tgtEl>
                                          <p:spTgt spid="4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linds(horizontal)">
                                      <p:cBhvr>
                                        <p:cTn id="74" dur="500"/>
                                        <p:tgtEl>
                                          <p:spTgt spid="4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1" fill="hold" nodeType="click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slide(fromTop)">
                                      <p:cBhvr>
                                        <p:cTn id="79" dur="500"/>
                                        <p:tgtEl>
                                          <p:spTgt spid="77"/>
                                        </p:tgtEl>
                                      </p:cBhvr>
                                    </p:animEffect>
                                  </p:childTnLst>
                                </p:cTn>
                              </p:par>
                            </p:childTnLst>
                          </p:cTn>
                        </p:par>
                        <p:par>
                          <p:cTn id="80" fill="hold" nodeType="afterGroup">
                            <p:stCondLst>
                              <p:cond delay="500"/>
                            </p:stCondLst>
                            <p:childTnLst>
                              <p:par>
                                <p:cTn id="81" presetID="3" presetClass="entr" presetSubtype="10" fill="hold" grpId="0" nodeType="after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blinds(horizontal)">
                                      <p:cBhvr>
                                        <p:cTn id="83" dur="500"/>
                                        <p:tgtEl>
                                          <p:spTgt spid="4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blinds(horizontal)">
                                      <p:cBhvr>
                                        <p:cTn id="88" dur="500"/>
                                        <p:tgtEl>
                                          <p:spTgt spid="52"/>
                                        </p:tgtEl>
                                      </p:cBhvr>
                                    </p:animEffect>
                                  </p:childTnLst>
                                </p:cTn>
                              </p:par>
                            </p:childTnLst>
                          </p:cTn>
                        </p:par>
                        <p:par>
                          <p:cTn id="89" fill="hold" nodeType="afterGroup">
                            <p:stCondLst>
                              <p:cond delay="500"/>
                            </p:stCondLst>
                            <p:childTnLst>
                              <p:par>
                                <p:cTn id="90" presetID="12" presetClass="entr" presetSubtype="2" fill="hold" nodeType="after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slide(fromRight)">
                                      <p:cBhvr>
                                        <p:cTn id="92" dur="500"/>
                                        <p:tgtEl>
                                          <p:spTgt spid="49"/>
                                        </p:tgtEl>
                                      </p:cBhvr>
                                    </p:animEffect>
                                  </p:childTnLst>
                                </p:cTn>
                              </p:par>
                            </p:childTnLst>
                          </p:cTn>
                        </p:par>
                        <p:par>
                          <p:cTn id="93" fill="hold" nodeType="afterGroup">
                            <p:stCondLst>
                              <p:cond delay="1000"/>
                            </p:stCondLst>
                            <p:childTnLst>
                              <p:par>
                                <p:cTn id="94" presetID="12" presetClass="entr" presetSubtype="4" fill="hold"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slide(fromBottom)">
                                      <p:cBhvr>
                                        <p:cTn id="96" dur="500"/>
                                        <p:tgtEl>
                                          <p:spTgt spid="50"/>
                                        </p:tgtEl>
                                      </p:cBhvr>
                                    </p:animEffect>
                                  </p:childTnLst>
                                </p:cTn>
                              </p:par>
                            </p:childTnLst>
                          </p:cTn>
                        </p:par>
                        <p:par>
                          <p:cTn id="97" fill="hold" nodeType="afterGroup">
                            <p:stCondLst>
                              <p:cond delay="1500"/>
                            </p:stCondLst>
                            <p:childTnLst>
                              <p:par>
                                <p:cTn id="98" presetID="12" presetClass="entr" presetSubtype="8" fill="hold" nodeType="after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slide(fromLeft)">
                                      <p:cBhvr>
                                        <p:cTn id="100" dur="500"/>
                                        <p:tgtEl>
                                          <p:spTgt spid="5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3" presetClass="entr" presetSubtype="10" fill="hold" nodeType="clickEffect">
                                  <p:stCondLst>
                                    <p:cond delay="0"/>
                                  </p:stCondLst>
                                  <p:childTnLst>
                                    <p:set>
                                      <p:cBhvr>
                                        <p:cTn id="104" dur="1" fill="hold">
                                          <p:stCondLst>
                                            <p:cond delay="0"/>
                                          </p:stCondLst>
                                        </p:cTn>
                                        <p:tgtEl>
                                          <p:spTgt spid="21">
                                            <p:txEl>
                                              <p:pRg st="0" end="0"/>
                                            </p:txEl>
                                          </p:spTgt>
                                        </p:tgtEl>
                                        <p:attrNameLst>
                                          <p:attrName>style.visibility</p:attrName>
                                        </p:attrNameLst>
                                      </p:cBhvr>
                                      <p:to>
                                        <p:strVal val="visible"/>
                                      </p:to>
                                    </p:set>
                                    <p:animEffect transition="in" filter="blinds(horizontal)">
                                      <p:cBhvr>
                                        <p:cTn id="105" dur="500"/>
                                        <p:tgtEl>
                                          <p:spTgt spid="21">
                                            <p:txEl>
                                              <p:pRg st="0" end="0"/>
                                            </p:txEl>
                                          </p:spTgt>
                                        </p:tgtEl>
                                      </p:cBhvr>
                                    </p:animEffect>
                                  </p:childTnLst>
                                </p:cTn>
                              </p:par>
                            </p:childTnLst>
                          </p:cTn>
                        </p:par>
                        <p:par>
                          <p:cTn id="106" fill="hold" nodeType="afterGroup">
                            <p:stCondLst>
                              <p:cond delay="500"/>
                            </p:stCondLst>
                            <p:childTnLst>
                              <p:par>
                                <p:cTn id="107" presetID="12" presetClass="entr" presetSubtype="1" fill="hold"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slide(fromTop)">
                                      <p:cBhvr>
                                        <p:cTn id="109" dur="500"/>
                                        <p:tgtEl>
                                          <p:spTgt spid="67"/>
                                        </p:tgtEl>
                                      </p:cBhvr>
                                    </p:animEffect>
                                  </p:childTnLst>
                                </p:cTn>
                              </p:par>
                            </p:childTnLst>
                          </p:cTn>
                        </p:par>
                        <p:par>
                          <p:cTn id="110" fill="hold" nodeType="afterGroup">
                            <p:stCondLst>
                              <p:cond delay="1000"/>
                            </p:stCondLst>
                            <p:childTnLst>
                              <p:par>
                                <p:cTn id="111" presetID="3" presetClass="entr" presetSubtype="10" fill="hold" grpId="0" nodeType="after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blinds(horizontal)">
                                      <p:cBhvr>
                                        <p:cTn id="113" dur="500"/>
                                        <p:tgtEl>
                                          <p:spTgt spid="1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blinds(horizontal)">
                                      <p:cBhvr>
                                        <p:cTn id="118" dur="500"/>
                                        <p:tgtEl>
                                          <p:spTgt spid="8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blinds(horizontal)">
                                      <p:cBhvr>
                                        <p:cTn id="123" dur="500"/>
                                        <p:tgtEl>
                                          <p:spTgt spid="12"/>
                                        </p:tgtEl>
                                      </p:cBhvr>
                                    </p:animEffect>
                                  </p:childTnLst>
                                </p:cTn>
                              </p:par>
                            </p:childTnLst>
                          </p:cTn>
                        </p:par>
                        <p:par>
                          <p:cTn id="124" fill="hold" nodeType="afterGroup">
                            <p:stCondLst>
                              <p:cond delay="500"/>
                            </p:stCondLst>
                            <p:childTnLst>
                              <p:par>
                                <p:cTn id="125" presetID="12" presetClass="entr" presetSubtype="1" fill="hold" nodeType="afterEffect">
                                  <p:stCondLst>
                                    <p:cond delay="0"/>
                                  </p:stCondLst>
                                  <p:childTnLst>
                                    <p:set>
                                      <p:cBhvr>
                                        <p:cTn id="126" dur="1" fill="hold">
                                          <p:stCondLst>
                                            <p:cond delay="0"/>
                                          </p:stCondLst>
                                        </p:cTn>
                                        <p:tgtEl>
                                          <p:spTgt spid="4"/>
                                        </p:tgtEl>
                                        <p:attrNameLst>
                                          <p:attrName>style.visibility</p:attrName>
                                        </p:attrNameLst>
                                      </p:cBhvr>
                                      <p:to>
                                        <p:strVal val="visible"/>
                                      </p:to>
                                    </p:set>
                                    <p:animEffect transition="in" filter="slide(fromTop)">
                                      <p:cBhvr>
                                        <p:cTn id="127" dur="500"/>
                                        <p:tgtEl>
                                          <p:spTgt spid="4"/>
                                        </p:tgtEl>
                                      </p:cBhvr>
                                    </p:animEffect>
                                  </p:childTnLst>
                                </p:cTn>
                              </p:par>
                            </p:childTnLst>
                          </p:cTn>
                        </p:par>
                        <p:par>
                          <p:cTn id="128" fill="hold" nodeType="afterGroup">
                            <p:stCondLst>
                              <p:cond delay="1000"/>
                            </p:stCondLst>
                            <p:childTnLst>
                              <p:par>
                                <p:cTn id="129" presetID="3" presetClass="entr" presetSubtype="10" fill="hold" grpId="0" nodeType="afterEffect">
                                  <p:stCondLst>
                                    <p:cond delay="0"/>
                                  </p:stCondLst>
                                  <p:childTnLst>
                                    <p:set>
                                      <p:cBhvr>
                                        <p:cTn id="130" dur="1" fill="hold">
                                          <p:stCondLst>
                                            <p:cond delay="0"/>
                                          </p:stCondLst>
                                        </p:cTn>
                                        <p:tgtEl>
                                          <p:spTgt spid="6"/>
                                        </p:tgtEl>
                                        <p:attrNameLst>
                                          <p:attrName>style.visibility</p:attrName>
                                        </p:attrNameLst>
                                      </p:cBhvr>
                                      <p:to>
                                        <p:strVal val="visible"/>
                                      </p:to>
                                    </p:set>
                                    <p:animEffect transition="in" filter="blinds(horizontal)">
                                      <p:cBhvr>
                                        <p:cTn id="131" dur="500"/>
                                        <p:tgtEl>
                                          <p:spTgt spid="6"/>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1" fill="hold" nodeType="clickEffect">
                                  <p:stCondLst>
                                    <p:cond delay="0"/>
                                  </p:stCondLst>
                                  <p:childTnLst>
                                    <p:set>
                                      <p:cBhvr>
                                        <p:cTn id="135" dur="1" fill="hold">
                                          <p:stCondLst>
                                            <p:cond delay="0"/>
                                          </p:stCondLst>
                                        </p:cTn>
                                        <p:tgtEl>
                                          <p:spTgt spid="13"/>
                                        </p:tgtEl>
                                        <p:attrNameLst>
                                          <p:attrName>style.visibility</p:attrName>
                                        </p:attrNameLst>
                                      </p:cBhvr>
                                      <p:to>
                                        <p:strVal val="visible"/>
                                      </p:to>
                                    </p:set>
                                    <p:animEffect transition="in" filter="slide(fromTop)">
                                      <p:cBhvr>
                                        <p:cTn id="136" dur="500"/>
                                        <p:tgtEl>
                                          <p:spTgt spid="13"/>
                                        </p:tgtEl>
                                      </p:cBhvr>
                                    </p:animEffect>
                                  </p:childTnLst>
                                </p:cTn>
                              </p:par>
                            </p:childTnLst>
                          </p:cTn>
                        </p:par>
                        <p:par>
                          <p:cTn id="137" fill="hold" nodeType="afterGroup">
                            <p:stCondLst>
                              <p:cond delay="500"/>
                            </p:stCondLst>
                            <p:childTnLst>
                              <p:par>
                                <p:cTn id="138" presetID="3" presetClass="entr" presetSubtype="10" fill="hold" grpId="0" nodeType="afterEffect">
                                  <p:stCondLst>
                                    <p:cond delay="0"/>
                                  </p:stCondLst>
                                  <p:childTnLst>
                                    <p:set>
                                      <p:cBhvr>
                                        <p:cTn id="139" dur="1" fill="hold">
                                          <p:stCondLst>
                                            <p:cond delay="0"/>
                                          </p:stCondLst>
                                        </p:cTn>
                                        <p:tgtEl>
                                          <p:spTgt spid="22"/>
                                        </p:tgtEl>
                                        <p:attrNameLst>
                                          <p:attrName>style.visibility</p:attrName>
                                        </p:attrNameLst>
                                      </p:cBhvr>
                                      <p:to>
                                        <p:strVal val="visible"/>
                                      </p:to>
                                    </p:set>
                                    <p:animEffect transition="in" filter="blinds(horizontal)">
                                      <p:cBhvr>
                                        <p:cTn id="140" dur="500"/>
                                        <p:tgtEl>
                                          <p:spTgt spid="22"/>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2" presetClass="entr" presetSubtype="1" fill="hold" nodeType="clickEffect">
                                  <p:stCondLst>
                                    <p:cond delay="0"/>
                                  </p:stCondLst>
                                  <p:childTnLst>
                                    <p:set>
                                      <p:cBhvr>
                                        <p:cTn id="144" dur="1" fill="hold">
                                          <p:stCondLst>
                                            <p:cond delay="0"/>
                                          </p:stCondLst>
                                        </p:cTn>
                                        <p:tgtEl>
                                          <p:spTgt spid="5"/>
                                        </p:tgtEl>
                                        <p:attrNameLst>
                                          <p:attrName>style.visibility</p:attrName>
                                        </p:attrNameLst>
                                      </p:cBhvr>
                                      <p:to>
                                        <p:strVal val="visible"/>
                                      </p:to>
                                    </p:set>
                                    <p:animEffect transition="in" filter="slide(fromTop)">
                                      <p:cBhvr>
                                        <p:cTn id="145" dur="500"/>
                                        <p:tgtEl>
                                          <p:spTgt spid="5"/>
                                        </p:tgtEl>
                                      </p:cBhvr>
                                    </p:animEffect>
                                  </p:childTnLst>
                                </p:cTn>
                              </p:par>
                            </p:childTnLst>
                          </p:cTn>
                        </p:par>
                        <p:par>
                          <p:cTn id="146" fill="hold" nodeType="afterGroup">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17"/>
                                        </p:tgtEl>
                                        <p:attrNameLst>
                                          <p:attrName>style.visibility</p:attrName>
                                        </p:attrNameLst>
                                      </p:cBhvr>
                                      <p:to>
                                        <p:strVal val="visible"/>
                                      </p:to>
                                    </p:set>
                                    <p:animEffect transition="in" filter="blinds(horizontal)">
                                      <p:cBhvr>
                                        <p:cTn id="149" dur="500"/>
                                        <p:tgtEl>
                                          <p:spTgt spid="17"/>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1" fill="hold" nodeType="clickEffect">
                                  <p:stCondLst>
                                    <p:cond delay="0"/>
                                  </p:stCondLst>
                                  <p:childTnLst>
                                    <p:set>
                                      <p:cBhvr>
                                        <p:cTn id="153" dur="1" fill="hold">
                                          <p:stCondLst>
                                            <p:cond delay="0"/>
                                          </p:stCondLst>
                                        </p:cTn>
                                        <p:tgtEl>
                                          <p:spTgt spid="8"/>
                                        </p:tgtEl>
                                        <p:attrNameLst>
                                          <p:attrName>style.visibility</p:attrName>
                                        </p:attrNameLst>
                                      </p:cBhvr>
                                      <p:to>
                                        <p:strVal val="visible"/>
                                      </p:to>
                                    </p:set>
                                    <p:animEffect transition="in" filter="slide(fromTop)">
                                      <p:cBhvr>
                                        <p:cTn id="154" dur="500"/>
                                        <p:tgtEl>
                                          <p:spTgt spid="8"/>
                                        </p:tgtEl>
                                      </p:cBhvr>
                                    </p:animEffect>
                                  </p:childTnLst>
                                </p:cTn>
                              </p:par>
                            </p:childTnLst>
                          </p:cTn>
                        </p:par>
                        <p:par>
                          <p:cTn id="155" fill="hold" nodeType="afterGroup">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7"/>
                                        </p:tgtEl>
                                        <p:attrNameLst>
                                          <p:attrName>style.visibility</p:attrName>
                                        </p:attrNameLst>
                                      </p:cBhvr>
                                      <p:to>
                                        <p:strVal val="visible"/>
                                      </p:to>
                                    </p:set>
                                    <p:animEffect transition="in" filter="blinds(horizontal)">
                                      <p:cBhvr>
                                        <p:cTn id="158" dur="500"/>
                                        <p:tgtEl>
                                          <p:spTgt spid="7"/>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0"/>
                                        </p:tgtEl>
                                        <p:attrNameLst>
                                          <p:attrName>style.visibility</p:attrName>
                                        </p:attrNameLst>
                                      </p:cBhvr>
                                      <p:to>
                                        <p:strVal val="visible"/>
                                      </p:to>
                                    </p:set>
                                    <p:animEffect transition="in" filter="blinds(horizontal)">
                                      <p:cBhvr>
                                        <p:cTn id="163" dur="500"/>
                                        <p:tgtEl>
                                          <p:spTgt spid="20"/>
                                        </p:tgtEl>
                                      </p:cBhvr>
                                    </p:animEffect>
                                  </p:childTnLst>
                                </p:cTn>
                              </p:par>
                            </p:childTnLst>
                          </p:cTn>
                        </p:par>
                        <p:par>
                          <p:cTn id="164" fill="hold" nodeType="afterGroup">
                            <p:stCondLst>
                              <p:cond delay="500"/>
                            </p:stCondLst>
                            <p:childTnLst>
                              <p:par>
                                <p:cTn id="165" presetID="12" presetClass="entr" presetSubtype="2" fill="hold" nodeType="after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slide(fromRight)">
                                      <p:cBhvr>
                                        <p:cTn id="167" dur="500"/>
                                        <p:tgtEl>
                                          <p:spTgt spid="9"/>
                                        </p:tgtEl>
                                      </p:cBhvr>
                                    </p:animEffect>
                                  </p:childTnLst>
                                </p:cTn>
                              </p:par>
                            </p:childTnLst>
                          </p:cTn>
                        </p:par>
                        <p:par>
                          <p:cTn id="168" fill="hold" nodeType="afterGroup">
                            <p:stCondLst>
                              <p:cond delay="1000"/>
                            </p:stCondLst>
                            <p:childTnLst>
                              <p:par>
                                <p:cTn id="169" presetID="12" presetClass="entr" presetSubtype="4" fill="hold" nodeType="afterEffect">
                                  <p:stCondLst>
                                    <p:cond delay="0"/>
                                  </p:stCondLst>
                                  <p:childTnLst>
                                    <p:set>
                                      <p:cBhvr>
                                        <p:cTn id="170" dur="1" fill="hold">
                                          <p:stCondLst>
                                            <p:cond delay="0"/>
                                          </p:stCondLst>
                                        </p:cTn>
                                        <p:tgtEl>
                                          <p:spTgt spid="10"/>
                                        </p:tgtEl>
                                        <p:attrNameLst>
                                          <p:attrName>style.visibility</p:attrName>
                                        </p:attrNameLst>
                                      </p:cBhvr>
                                      <p:to>
                                        <p:strVal val="visible"/>
                                      </p:to>
                                    </p:set>
                                    <p:animEffect transition="in" filter="slide(fromBottom)">
                                      <p:cBhvr>
                                        <p:cTn id="171" dur="500"/>
                                        <p:tgtEl>
                                          <p:spTgt spid="10"/>
                                        </p:tgtEl>
                                      </p:cBhvr>
                                    </p:animEffect>
                                  </p:childTnLst>
                                </p:cTn>
                              </p:par>
                            </p:childTnLst>
                          </p:cTn>
                        </p:par>
                        <p:par>
                          <p:cTn id="172" fill="hold" nodeType="afterGroup">
                            <p:stCondLst>
                              <p:cond delay="1500"/>
                            </p:stCondLst>
                            <p:childTnLst>
                              <p:par>
                                <p:cTn id="173" presetID="12" presetClass="entr" presetSubtype="8" fill="hold" nodeType="afterEffect">
                                  <p:stCondLst>
                                    <p:cond delay="0"/>
                                  </p:stCondLst>
                                  <p:childTnLst>
                                    <p:set>
                                      <p:cBhvr>
                                        <p:cTn id="174" dur="1" fill="hold">
                                          <p:stCondLst>
                                            <p:cond delay="0"/>
                                          </p:stCondLst>
                                        </p:cTn>
                                        <p:tgtEl>
                                          <p:spTgt spid="19"/>
                                        </p:tgtEl>
                                        <p:attrNameLst>
                                          <p:attrName>style.visibility</p:attrName>
                                        </p:attrNameLst>
                                      </p:cBhvr>
                                      <p:to>
                                        <p:strVal val="visible"/>
                                      </p:to>
                                    </p:set>
                                    <p:animEffect transition="in" filter="slide(fromLeft)">
                                      <p:cBhvr>
                                        <p:cTn id="175" dur="500"/>
                                        <p:tgtEl>
                                          <p:spTgt spid="19"/>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54"/>
                                        </p:tgtEl>
                                        <p:attrNameLst>
                                          <p:attrName>style.visibility</p:attrName>
                                        </p:attrNameLst>
                                      </p:cBhvr>
                                      <p:to>
                                        <p:strVal val="visible"/>
                                      </p:to>
                                    </p:set>
                                    <p:animEffect transition="in" filter="blinds(horizontal)">
                                      <p:cBhvr>
                                        <p:cTn id="180" dur="500"/>
                                        <p:tgtEl>
                                          <p:spTgt spid="54"/>
                                        </p:tgtEl>
                                      </p:cBhvr>
                                    </p:animEffect>
                                  </p:childTnLst>
                                </p:cTn>
                              </p:par>
                            </p:childTnLst>
                          </p:cTn>
                        </p:par>
                        <p:par>
                          <p:cTn id="181" fill="hold" nodeType="afterGroup">
                            <p:stCondLst>
                              <p:cond delay="500"/>
                            </p:stCondLst>
                            <p:childTnLst>
                              <p:par>
                                <p:cTn id="182" presetID="12" presetClass="entr" presetSubtype="1" fill="hold" nodeType="afterEffect">
                                  <p:stCondLst>
                                    <p:cond delay="0"/>
                                  </p:stCondLst>
                                  <p:childTnLst>
                                    <p:set>
                                      <p:cBhvr>
                                        <p:cTn id="183" dur="1" fill="hold">
                                          <p:stCondLst>
                                            <p:cond delay="0"/>
                                          </p:stCondLst>
                                        </p:cTn>
                                        <p:tgtEl>
                                          <p:spTgt spid="11"/>
                                        </p:tgtEl>
                                        <p:attrNameLst>
                                          <p:attrName>style.visibility</p:attrName>
                                        </p:attrNameLst>
                                      </p:cBhvr>
                                      <p:to>
                                        <p:strVal val="visible"/>
                                      </p:to>
                                    </p:set>
                                    <p:animEffect transition="in" filter="slide(fromTop)">
                                      <p:cBhvr>
                                        <p:cTn id="184" dur="500"/>
                                        <p:tgtEl>
                                          <p:spTgt spid="11"/>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3" presetClass="entr" presetSubtype="10" fill="hold" grpId="0" nodeType="clickEffect">
                                  <p:stCondLst>
                                    <p:cond delay="0"/>
                                  </p:stCondLst>
                                  <p:childTnLst>
                                    <p:set>
                                      <p:cBhvr>
                                        <p:cTn id="188" dur="1" fill="hold">
                                          <p:stCondLst>
                                            <p:cond delay="0"/>
                                          </p:stCondLst>
                                        </p:cTn>
                                        <p:tgtEl>
                                          <p:spTgt spid="83"/>
                                        </p:tgtEl>
                                        <p:attrNameLst>
                                          <p:attrName>style.visibility</p:attrName>
                                        </p:attrNameLst>
                                      </p:cBhvr>
                                      <p:to>
                                        <p:strVal val="visible"/>
                                      </p:to>
                                    </p:set>
                                    <p:animEffect transition="in" filter="blinds(horizontal)">
                                      <p:cBhvr>
                                        <p:cTn id="18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7" grpId="0" animBg="1"/>
      <p:bldP spid="18" grpId="0" animBg="1"/>
      <p:bldP spid="20" grpId="0"/>
      <p:bldP spid="22" grpId="0" animBg="1"/>
      <p:bldP spid="29" grpId="0" animBg="1"/>
      <p:bldP spid="30" grpId="0" animBg="1"/>
      <p:bldP spid="32" grpId="0" animBg="1"/>
      <p:bldP spid="36" grpId="0" animBg="1"/>
      <p:bldP spid="46" grpId="0" animBg="1"/>
      <p:bldP spid="47" grpId="0" animBg="1"/>
      <p:bldP spid="52" grpId="0"/>
      <p:bldP spid="54" grpId="0"/>
      <p:bldP spid="55" grpId="0"/>
      <p:bldP spid="56" grpId="0"/>
      <p:bldP spid="81" grpId="0" animBg="1"/>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箭头连接符 3">
            <a:extLst>
              <a:ext uri="{FF2B5EF4-FFF2-40B4-BE49-F238E27FC236}">
                <a16:creationId xmlns:a16="http://schemas.microsoft.com/office/drawing/2014/main" id="{45851C34-28E1-4E57-9A17-A45E59A0B7E3}"/>
              </a:ext>
            </a:extLst>
          </p:cNvPr>
          <p:cNvCxnSpPr>
            <a:cxnSpLocks noChangeShapeType="1"/>
          </p:cNvCxnSpPr>
          <p:nvPr/>
        </p:nvCxnSpPr>
        <p:spPr bwMode="auto">
          <a:xfrm rot="5400000">
            <a:off x="1986756" y="17613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0963" name="直接箭头连接符 4">
            <a:extLst>
              <a:ext uri="{FF2B5EF4-FFF2-40B4-BE49-F238E27FC236}">
                <a16:creationId xmlns:a16="http://schemas.microsoft.com/office/drawing/2014/main" id="{08A80407-340E-42F5-8B41-67E335150FE4}"/>
              </a:ext>
            </a:extLst>
          </p:cNvPr>
          <p:cNvCxnSpPr>
            <a:cxnSpLocks noChangeShapeType="1"/>
          </p:cNvCxnSpPr>
          <p:nvPr/>
        </p:nvCxnSpPr>
        <p:spPr bwMode="auto">
          <a:xfrm rot="5400000">
            <a:off x="1942306" y="36933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64" name="TextBox 5">
            <a:extLst>
              <a:ext uri="{FF2B5EF4-FFF2-40B4-BE49-F238E27FC236}">
                <a16:creationId xmlns:a16="http://schemas.microsoft.com/office/drawing/2014/main" id="{324004C2-0853-4623-86CA-0745921F2AF4}"/>
              </a:ext>
            </a:extLst>
          </p:cNvPr>
          <p:cNvSpPr txBox="1">
            <a:spLocks noChangeArrowheads="1"/>
          </p:cNvSpPr>
          <p:nvPr/>
        </p:nvSpPr>
        <p:spPr bwMode="auto">
          <a:xfrm>
            <a:off x="1714500" y="1976438"/>
            <a:ext cx="1000125" cy="5222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40965" name="流程图: 决策 6">
            <a:extLst>
              <a:ext uri="{FF2B5EF4-FFF2-40B4-BE49-F238E27FC236}">
                <a16:creationId xmlns:a16="http://schemas.microsoft.com/office/drawing/2014/main" id="{1C2F06A0-CD7D-41B3-9BA4-D1EC7406B5F4}"/>
              </a:ext>
            </a:extLst>
          </p:cNvPr>
          <p:cNvSpPr>
            <a:spLocks noChangeArrowheads="1"/>
          </p:cNvSpPr>
          <p:nvPr/>
        </p:nvSpPr>
        <p:spPr bwMode="auto">
          <a:xfrm>
            <a:off x="1071563" y="482123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i&gt;50</a:t>
            </a:r>
            <a:endParaRPr lang="zh-CN" altLang="en-US">
              <a:solidFill>
                <a:srgbClr val="0000CC"/>
              </a:solidFill>
              <a:latin typeface="Arial" panose="020B0604020202020204" pitchFamily="34" charset="0"/>
            </a:endParaRPr>
          </a:p>
        </p:txBody>
      </p:sp>
      <p:cxnSp>
        <p:nvCxnSpPr>
          <p:cNvPr id="40966" name="直接箭头连接符 7">
            <a:extLst>
              <a:ext uri="{FF2B5EF4-FFF2-40B4-BE49-F238E27FC236}">
                <a16:creationId xmlns:a16="http://schemas.microsoft.com/office/drawing/2014/main" id="{A47FAC92-FA27-4213-B5FB-F1711066EB59}"/>
              </a:ext>
            </a:extLst>
          </p:cNvPr>
          <p:cNvCxnSpPr>
            <a:cxnSpLocks noChangeShapeType="1"/>
          </p:cNvCxnSpPr>
          <p:nvPr/>
        </p:nvCxnSpPr>
        <p:spPr bwMode="auto">
          <a:xfrm rot="5400000">
            <a:off x="1983581" y="46188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0967" name="直接连接符 8">
            <a:extLst>
              <a:ext uri="{FF2B5EF4-FFF2-40B4-BE49-F238E27FC236}">
                <a16:creationId xmlns:a16="http://schemas.microsoft.com/office/drawing/2014/main" id="{9765371D-8FA2-4B38-A208-EF152E3ED5BB}"/>
              </a:ext>
            </a:extLst>
          </p:cNvPr>
          <p:cNvCxnSpPr>
            <a:cxnSpLocks noChangeShapeType="1"/>
          </p:cNvCxnSpPr>
          <p:nvPr/>
        </p:nvCxnSpPr>
        <p:spPr bwMode="auto">
          <a:xfrm rot="10800000">
            <a:off x="642938" y="519112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68" name="直接连接符 9">
            <a:extLst>
              <a:ext uri="{FF2B5EF4-FFF2-40B4-BE49-F238E27FC236}">
                <a16:creationId xmlns:a16="http://schemas.microsoft.com/office/drawing/2014/main" id="{486E6082-30AC-4F97-B6CF-881C96175E1D}"/>
              </a:ext>
            </a:extLst>
          </p:cNvPr>
          <p:cNvCxnSpPr>
            <a:cxnSpLocks noChangeShapeType="1"/>
          </p:cNvCxnSpPr>
          <p:nvPr/>
        </p:nvCxnSpPr>
        <p:spPr bwMode="auto">
          <a:xfrm rot="5400000" flipH="1" flipV="1">
            <a:off x="-607218" y="3940969"/>
            <a:ext cx="2500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69" name="直接箭头连接符 10">
            <a:extLst>
              <a:ext uri="{FF2B5EF4-FFF2-40B4-BE49-F238E27FC236}">
                <a16:creationId xmlns:a16="http://schemas.microsoft.com/office/drawing/2014/main" id="{AB84D6A6-E106-44CF-9CF5-5ED2F8358015}"/>
              </a:ext>
            </a:extLst>
          </p:cNvPr>
          <p:cNvCxnSpPr>
            <a:cxnSpLocks noChangeShapeType="1"/>
          </p:cNvCxnSpPr>
          <p:nvPr/>
        </p:nvCxnSpPr>
        <p:spPr bwMode="auto">
          <a:xfrm rot="5400000">
            <a:off x="1988344" y="5774532"/>
            <a:ext cx="452437" cy="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70" name="流程图: 终止 11">
            <a:extLst>
              <a:ext uri="{FF2B5EF4-FFF2-40B4-BE49-F238E27FC236}">
                <a16:creationId xmlns:a16="http://schemas.microsoft.com/office/drawing/2014/main" id="{C8FE9007-68CB-4AC6-96EB-06A00D791671}"/>
              </a:ext>
            </a:extLst>
          </p:cNvPr>
          <p:cNvSpPr>
            <a:spLocks noChangeArrowheads="1"/>
          </p:cNvSpPr>
          <p:nvPr/>
        </p:nvSpPr>
        <p:spPr bwMode="auto">
          <a:xfrm>
            <a:off x="1500188" y="976313"/>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开始</a:t>
            </a:r>
          </a:p>
        </p:txBody>
      </p:sp>
      <p:cxnSp>
        <p:nvCxnSpPr>
          <p:cNvPr id="40971" name="直接箭头连接符 12">
            <a:extLst>
              <a:ext uri="{FF2B5EF4-FFF2-40B4-BE49-F238E27FC236}">
                <a16:creationId xmlns:a16="http://schemas.microsoft.com/office/drawing/2014/main" id="{81F1A9BC-BF6E-4463-A973-AB550D402A6E}"/>
              </a:ext>
            </a:extLst>
          </p:cNvPr>
          <p:cNvCxnSpPr>
            <a:cxnSpLocks noChangeShapeType="1"/>
          </p:cNvCxnSpPr>
          <p:nvPr/>
        </p:nvCxnSpPr>
        <p:spPr bwMode="auto">
          <a:xfrm rot="5400000">
            <a:off x="1953419" y="27027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72" name="TextBox 16">
            <a:extLst>
              <a:ext uri="{FF2B5EF4-FFF2-40B4-BE49-F238E27FC236}">
                <a16:creationId xmlns:a16="http://schemas.microsoft.com/office/drawing/2014/main" id="{47F5BBB7-3987-4DD2-BAA9-EC243AE95371}"/>
              </a:ext>
            </a:extLst>
          </p:cNvPr>
          <p:cNvSpPr txBox="1">
            <a:spLocks noChangeArrowheads="1"/>
          </p:cNvSpPr>
          <p:nvPr/>
        </p:nvSpPr>
        <p:spPr bwMode="auto">
          <a:xfrm>
            <a:off x="1500188" y="3903663"/>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40973" name="流程图: 终止 17">
            <a:extLst>
              <a:ext uri="{FF2B5EF4-FFF2-40B4-BE49-F238E27FC236}">
                <a16:creationId xmlns:a16="http://schemas.microsoft.com/office/drawing/2014/main" id="{C3DE14EE-0C52-4E68-9DC5-65F4871F11C6}"/>
              </a:ext>
            </a:extLst>
          </p:cNvPr>
          <p:cNvSpPr>
            <a:spLocks noChangeArrowheads="1"/>
          </p:cNvSpPr>
          <p:nvPr/>
        </p:nvSpPr>
        <p:spPr bwMode="auto">
          <a:xfrm>
            <a:off x="6000750" y="6072188"/>
            <a:ext cx="1428750" cy="571500"/>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结束</a:t>
            </a:r>
          </a:p>
        </p:txBody>
      </p:sp>
      <p:cxnSp>
        <p:nvCxnSpPr>
          <p:cNvPr id="40974" name="直接箭头连接符 18">
            <a:extLst>
              <a:ext uri="{FF2B5EF4-FFF2-40B4-BE49-F238E27FC236}">
                <a16:creationId xmlns:a16="http://schemas.microsoft.com/office/drawing/2014/main" id="{2C9E3270-4AEF-4D41-9175-982B6E409629}"/>
              </a:ext>
            </a:extLst>
          </p:cNvPr>
          <p:cNvCxnSpPr>
            <a:cxnSpLocks noChangeShapeType="1"/>
          </p:cNvCxnSpPr>
          <p:nvPr/>
        </p:nvCxnSpPr>
        <p:spPr bwMode="auto">
          <a:xfrm>
            <a:off x="642938" y="2690813"/>
            <a:ext cx="1500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75" name="TextBox 19">
            <a:extLst>
              <a:ext uri="{FF2B5EF4-FFF2-40B4-BE49-F238E27FC236}">
                <a16:creationId xmlns:a16="http://schemas.microsoft.com/office/drawing/2014/main" id="{368B7C32-ED1F-45EF-B62C-DBBB0507DE2F}"/>
              </a:ext>
            </a:extLst>
          </p:cNvPr>
          <p:cNvSpPr txBox="1">
            <a:spLocks noChangeArrowheads="1"/>
          </p:cNvSpPr>
          <p:nvPr/>
        </p:nvSpPr>
        <p:spPr bwMode="auto">
          <a:xfrm>
            <a:off x="642938" y="46910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40976" name="TextBox 20">
            <a:extLst>
              <a:ext uri="{FF2B5EF4-FFF2-40B4-BE49-F238E27FC236}">
                <a16:creationId xmlns:a16="http://schemas.microsoft.com/office/drawing/2014/main" id="{784A7560-C43C-4AD8-9A76-1D031A384809}"/>
              </a:ext>
            </a:extLst>
          </p:cNvPr>
          <p:cNvSpPr txBox="1">
            <a:spLocks noChangeArrowheads="1"/>
          </p:cNvSpPr>
          <p:nvPr/>
        </p:nvSpPr>
        <p:spPr bwMode="auto">
          <a:xfrm>
            <a:off x="6643688" y="55975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40977" name="平行四边形 21">
            <a:extLst>
              <a:ext uri="{FF2B5EF4-FFF2-40B4-BE49-F238E27FC236}">
                <a16:creationId xmlns:a16="http://schemas.microsoft.com/office/drawing/2014/main" id="{1CF6DEA0-8A70-404C-AE42-FD2AE16039E9}"/>
              </a:ext>
            </a:extLst>
          </p:cNvPr>
          <p:cNvSpPr>
            <a:spLocks noChangeArrowheads="1"/>
          </p:cNvSpPr>
          <p:nvPr/>
        </p:nvSpPr>
        <p:spPr bwMode="auto">
          <a:xfrm>
            <a:off x="974725" y="290512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sp>
        <p:nvSpPr>
          <p:cNvPr id="40978" name="TextBox 28">
            <a:extLst>
              <a:ext uri="{FF2B5EF4-FFF2-40B4-BE49-F238E27FC236}">
                <a16:creationId xmlns:a16="http://schemas.microsoft.com/office/drawing/2014/main" id="{B89EFC5A-65C7-443F-A6D2-BE7EC51D2645}"/>
              </a:ext>
            </a:extLst>
          </p:cNvPr>
          <p:cNvSpPr txBox="1">
            <a:spLocks noChangeArrowheads="1"/>
          </p:cNvSpPr>
          <p:nvPr/>
        </p:nvSpPr>
        <p:spPr bwMode="auto">
          <a:xfrm>
            <a:off x="6164263" y="101282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cxnSp>
        <p:nvCxnSpPr>
          <p:cNvPr id="40979" name="直接箭头连接符 30">
            <a:extLst>
              <a:ext uri="{FF2B5EF4-FFF2-40B4-BE49-F238E27FC236}">
                <a16:creationId xmlns:a16="http://schemas.microsoft.com/office/drawing/2014/main" id="{D5F94A86-696B-4FB3-9839-0541568DFAA3}"/>
              </a:ext>
            </a:extLst>
          </p:cNvPr>
          <p:cNvCxnSpPr>
            <a:cxnSpLocks noChangeShapeType="1"/>
          </p:cNvCxnSpPr>
          <p:nvPr/>
        </p:nvCxnSpPr>
        <p:spPr bwMode="auto">
          <a:xfrm rot="5400000">
            <a:off x="6453981" y="1739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80" name="流程图: 决策 31">
            <a:extLst>
              <a:ext uri="{FF2B5EF4-FFF2-40B4-BE49-F238E27FC236}">
                <a16:creationId xmlns:a16="http://schemas.microsoft.com/office/drawing/2014/main" id="{1C3EBD48-C774-4ACD-98D9-820948B886AF}"/>
              </a:ext>
            </a:extLst>
          </p:cNvPr>
          <p:cNvSpPr>
            <a:spLocks noChangeArrowheads="1"/>
          </p:cNvSpPr>
          <p:nvPr/>
        </p:nvSpPr>
        <p:spPr bwMode="auto">
          <a:xfrm>
            <a:off x="5500688" y="1941513"/>
            <a:ext cx="2357437" cy="928687"/>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g</a:t>
            </a:r>
            <a:r>
              <a:rPr lang="en-US" altLang="zh-CN" baseline="-25000">
                <a:solidFill>
                  <a:srgbClr val="0000CC"/>
                </a:solidFill>
                <a:latin typeface="Arial" panose="020B0604020202020204" pitchFamily="34" charset="0"/>
              </a:rPr>
              <a:t>i</a:t>
            </a:r>
            <a:r>
              <a:rPr lang="en-US" altLang="zh-CN">
                <a:solidFill>
                  <a:srgbClr val="0000CC"/>
                </a:solidFill>
                <a:latin typeface="Arial" panose="020B0604020202020204" pitchFamily="34" charset="0"/>
              </a:rPr>
              <a:t>≧80</a:t>
            </a:r>
            <a:endParaRPr lang="zh-CN" altLang="en-US">
              <a:solidFill>
                <a:srgbClr val="0000CC"/>
              </a:solidFill>
              <a:latin typeface="Arial" panose="020B0604020202020204" pitchFamily="34" charset="0"/>
            </a:endParaRPr>
          </a:p>
        </p:txBody>
      </p:sp>
      <p:cxnSp>
        <p:nvCxnSpPr>
          <p:cNvPr id="40981" name="直接连接符 32">
            <a:extLst>
              <a:ext uri="{FF2B5EF4-FFF2-40B4-BE49-F238E27FC236}">
                <a16:creationId xmlns:a16="http://schemas.microsoft.com/office/drawing/2014/main" id="{17506B04-7E2B-4649-AFFA-2E98F2AB253A}"/>
              </a:ext>
            </a:extLst>
          </p:cNvPr>
          <p:cNvCxnSpPr>
            <a:cxnSpLocks noChangeShapeType="1"/>
          </p:cNvCxnSpPr>
          <p:nvPr/>
        </p:nvCxnSpPr>
        <p:spPr bwMode="auto">
          <a:xfrm rot="10800000">
            <a:off x="5038725" y="2403475"/>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82" name="直接连接符 33">
            <a:extLst>
              <a:ext uri="{FF2B5EF4-FFF2-40B4-BE49-F238E27FC236}">
                <a16:creationId xmlns:a16="http://schemas.microsoft.com/office/drawing/2014/main" id="{3C14713A-08A7-40D2-B8B9-FC85D2A48569}"/>
              </a:ext>
            </a:extLst>
          </p:cNvPr>
          <p:cNvCxnSpPr>
            <a:cxnSpLocks noChangeShapeType="1"/>
          </p:cNvCxnSpPr>
          <p:nvPr/>
        </p:nvCxnSpPr>
        <p:spPr bwMode="auto">
          <a:xfrm rot="10800000">
            <a:off x="7858125" y="2395538"/>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83" name="直接箭头连接符 34">
            <a:extLst>
              <a:ext uri="{FF2B5EF4-FFF2-40B4-BE49-F238E27FC236}">
                <a16:creationId xmlns:a16="http://schemas.microsoft.com/office/drawing/2014/main" id="{890451F6-8DDA-4D5D-948F-32E8D22737E1}"/>
              </a:ext>
            </a:extLst>
          </p:cNvPr>
          <p:cNvCxnSpPr>
            <a:cxnSpLocks noChangeShapeType="1"/>
          </p:cNvCxnSpPr>
          <p:nvPr/>
        </p:nvCxnSpPr>
        <p:spPr bwMode="auto">
          <a:xfrm rot="5400000">
            <a:off x="4692650" y="270351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84" name="平行四边形 35">
            <a:extLst>
              <a:ext uri="{FF2B5EF4-FFF2-40B4-BE49-F238E27FC236}">
                <a16:creationId xmlns:a16="http://schemas.microsoft.com/office/drawing/2014/main" id="{455DCF20-B905-4B8B-8761-342587588CB5}"/>
              </a:ext>
            </a:extLst>
          </p:cNvPr>
          <p:cNvSpPr>
            <a:spLocks noChangeArrowheads="1"/>
          </p:cNvSpPr>
          <p:nvPr/>
        </p:nvSpPr>
        <p:spPr bwMode="auto">
          <a:xfrm>
            <a:off x="4143375" y="3013075"/>
            <a:ext cx="2428875" cy="571500"/>
          </a:xfrm>
          <a:prstGeom prst="parallelogram">
            <a:avLst>
              <a:gd name="adj" fmla="val 25008"/>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cxnSp>
        <p:nvCxnSpPr>
          <p:cNvPr id="40985" name="直接连接符 36">
            <a:extLst>
              <a:ext uri="{FF2B5EF4-FFF2-40B4-BE49-F238E27FC236}">
                <a16:creationId xmlns:a16="http://schemas.microsoft.com/office/drawing/2014/main" id="{CD676447-12C3-4788-8EF4-15C039B3E9DA}"/>
              </a:ext>
            </a:extLst>
          </p:cNvPr>
          <p:cNvCxnSpPr>
            <a:cxnSpLocks noChangeShapeType="1"/>
          </p:cNvCxnSpPr>
          <p:nvPr/>
        </p:nvCxnSpPr>
        <p:spPr bwMode="auto">
          <a:xfrm rot="5400000" flipH="1" flipV="1">
            <a:off x="7548562" y="3133726"/>
            <a:ext cx="1476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86" name="直接连接符 38">
            <a:extLst>
              <a:ext uri="{FF2B5EF4-FFF2-40B4-BE49-F238E27FC236}">
                <a16:creationId xmlns:a16="http://schemas.microsoft.com/office/drawing/2014/main" id="{3386C213-C804-4C2A-B3E1-E3E0B27EDB9F}"/>
              </a:ext>
            </a:extLst>
          </p:cNvPr>
          <p:cNvCxnSpPr>
            <a:cxnSpLocks noChangeShapeType="1"/>
          </p:cNvCxnSpPr>
          <p:nvPr/>
        </p:nvCxnSpPr>
        <p:spPr bwMode="auto">
          <a:xfrm rot="5400000" flipH="1" flipV="1">
            <a:off x="5000625" y="3727450"/>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87" name="直接连接符 40">
            <a:extLst>
              <a:ext uri="{FF2B5EF4-FFF2-40B4-BE49-F238E27FC236}">
                <a16:creationId xmlns:a16="http://schemas.microsoft.com/office/drawing/2014/main" id="{C1DE6AE3-6AE7-4E93-8280-FB1B2C4F518B}"/>
              </a:ext>
            </a:extLst>
          </p:cNvPr>
          <p:cNvCxnSpPr>
            <a:cxnSpLocks noChangeShapeType="1"/>
          </p:cNvCxnSpPr>
          <p:nvPr/>
        </p:nvCxnSpPr>
        <p:spPr bwMode="auto">
          <a:xfrm rot="10800000">
            <a:off x="5143500" y="3870325"/>
            <a:ext cx="3143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88" name="直接箭头连接符 44">
            <a:extLst>
              <a:ext uri="{FF2B5EF4-FFF2-40B4-BE49-F238E27FC236}">
                <a16:creationId xmlns:a16="http://schemas.microsoft.com/office/drawing/2014/main" id="{A0A4E65C-248C-4AC4-A584-B2DCFA7D5F0E}"/>
              </a:ext>
            </a:extLst>
          </p:cNvPr>
          <p:cNvCxnSpPr>
            <a:cxnSpLocks noChangeShapeType="1"/>
          </p:cNvCxnSpPr>
          <p:nvPr/>
        </p:nvCxnSpPr>
        <p:spPr bwMode="auto">
          <a:xfrm rot="5400000">
            <a:off x="6573044" y="40139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89" name="TextBox 45">
            <a:extLst>
              <a:ext uri="{FF2B5EF4-FFF2-40B4-BE49-F238E27FC236}">
                <a16:creationId xmlns:a16="http://schemas.microsoft.com/office/drawing/2014/main" id="{8CFD18D2-9E7B-4EF0-944C-FC7DF5CDEF4D}"/>
              </a:ext>
            </a:extLst>
          </p:cNvPr>
          <p:cNvSpPr txBox="1">
            <a:spLocks noChangeArrowheads="1"/>
          </p:cNvSpPr>
          <p:nvPr/>
        </p:nvSpPr>
        <p:spPr bwMode="auto">
          <a:xfrm>
            <a:off x="6046788" y="4156075"/>
            <a:ext cx="13573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40990" name="流程图: 决策 46">
            <a:extLst>
              <a:ext uri="{FF2B5EF4-FFF2-40B4-BE49-F238E27FC236}">
                <a16:creationId xmlns:a16="http://schemas.microsoft.com/office/drawing/2014/main" id="{730B7F17-A392-413B-A1AB-8BCD35499B21}"/>
              </a:ext>
            </a:extLst>
          </p:cNvPr>
          <p:cNvSpPr>
            <a:spLocks noChangeArrowheads="1"/>
          </p:cNvSpPr>
          <p:nvPr/>
        </p:nvSpPr>
        <p:spPr bwMode="auto">
          <a:xfrm>
            <a:off x="5584825" y="4954588"/>
            <a:ext cx="2295525" cy="714375"/>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a:solidFill>
                  <a:srgbClr val="0000CC"/>
                </a:solidFill>
                <a:latin typeface="Arial" panose="020B0604020202020204" pitchFamily="34" charset="0"/>
              </a:rPr>
              <a:t>i&gt;50</a:t>
            </a:r>
            <a:endParaRPr lang="zh-CN" altLang="en-US">
              <a:solidFill>
                <a:srgbClr val="0000CC"/>
              </a:solidFill>
              <a:latin typeface="Arial" panose="020B0604020202020204" pitchFamily="34" charset="0"/>
            </a:endParaRPr>
          </a:p>
        </p:txBody>
      </p:sp>
      <p:cxnSp>
        <p:nvCxnSpPr>
          <p:cNvPr id="40991" name="直接连接符 48">
            <a:extLst>
              <a:ext uri="{FF2B5EF4-FFF2-40B4-BE49-F238E27FC236}">
                <a16:creationId xmlns:a16="http://schemas.microsoft.com/office/drawing/2014/main" id="{5B5E776C-85BA-4950-82A3-6B58675E29D5}"/>
              </a:ext>
            </a:extLst>
          </p:cNvPr>
          <p:cNvCxnSpPr>
            <a:cxnSpLocks noChangeShapeType="1"/>
            <a:stCxn id="40990" idx="1"/>
          </p:cNvCxnSpPr>
          <p:nvPr/>
        </p:nvCxnSpPr>
        <p:spPr bwMode="auto">
          <a:xfrm rot="10800000">
            <a:off x="3916363" y="5311775"/>
            <a:ext cx="16684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92" name="直接连接符 49">
            <a:extLst>
              <a:ext uri="{FF2B5EF4-FFF2-40B4-BE49-F238E27FC236}">
                <a16:creationId xmlns:a16="http://schemas.microsoft.com/office/drawing/2014/main" id="{B20966AE-A0AC-496E-8726-990BADFFAC18}"/>
              </a:ext>
            </a:extLst>
          </p:cNvPr>
          <p:cNvCxnSpPr>
            <a:cxnSpLocks noChangeShapeType="1"/>
          </p:cNvCxnSpPr>
          <p:nvPr/>
        </p:nvCxnSpPr>
        <p:spPr bwMode="auto">
          <a:xfrm rot="5400000" flipH="1" flipV="1">
            <a:off x="2143125" y="3513138"/>
            <a:ext cx="3571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0993" name="直接箭头连接符 50">
            <a:extLst>
              <a:ext uri="{FF2B5EF4-FFF2-40B4-BE49-F238E27FC236}">
                <a16:creationId xmlns:a16="http://schemas.microsoft.com/office/drawing/2014/main" id="{84FE5B51-529C-40F0-BD7E-7A4CB48EA08E}"/>
              </a:ext>
            </a:extLst>
          </p:cNvPr>
          <p:cNvCxnSpPr>
            <a:cxnSpLocks noChangeShapeType="1"/>
          </p:cNvCxnSpPr>
          <p:nvPr/>
        </p:nvCxnSpPr>
        <p:spPr bwMode="auto">
          <a:xfrm>
            <a:off x="3929063" y="1727200"/>
            <a:ext cx="2714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0994" name="TextBox 51">
            <a:extLst>
              <a:ext uri="{FF2B5EF4-FFF2-40B4-BE49-F238E27FC236}">
                <a16:creationId xmlns:a16="http://schemas.microsoft.com/office/drawing/2014/main" id="{9FE042A1-5206-4005-B29E-9ACFD32AD1E0}"/>
              </a:ext>
            </a:extLst>
          </p:cNvPr>
          <p:cNvSpPr txBox="1">
            <a:spLocks noChangeArrowheads="1"/>
          </p:cNvSpPr>
          <p:nvPr/>
        </p:nvSpPr>
        <p:spPr bwMode="auto">
          <a:xfrm>
            <a:off x="4929188" y="4762500"/>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40995" name="TextBox 53">
            <a:extLst>
              <a:ext uri="{FF2B5EF4-FFF2-40B4-BE49-F238E27FC236}">
                <a16:creationId xmlns:a16="http://schemas.microsoft.com/office/drawing/2014/main" id="{C68865C7-FACD-46A6-BB6A-5C55FE930822}"/>
              </a:ext>
            </a:extLst>
          </p:cNvPr>
          <p:cNvSpPr txBox="1">
            <a:spLocks noChangeArrowheads="1"/>
          </p:cNvSpPr>
          <p:nvPr/>
        </p:nvSpPr>
        <p:spPr bwMode="auto">
          <a:xfrm>
            <a:off x="2143125" y="5500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40996" name="TextBox 54">
            <a:extLst>
              <a:ext uri="{FF2B5EF4-FFF2-40B4-BE49-F238E27FC236}">
                <a16:creationId xmlns:a16="http://schemas.microsoft.com/office/drawing/2014/main" id="{6B8FBEBC-FA03-419B-B7D7-4E2249F7114B}"/>
              </a:ext>
            </a:extLst>
          </p:cNvPr>
          <p:cNvSpPr txBox="1">
            <a:spLocks noChangeArrowheads="1"/>
          </p:cNvSpPr>
          <p:nvPr/>
        </p:nvSpPr>
        <p:spPr bwMode="auto">
          <a:xfrm>
            <a:off x="5000625" y="19288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40997" name="TextBox 55">
            <a:extLst>
              <a:ext uri="{FF2B5EF4-FFF2-40B4-BE49-F238E27FC236}">
                <a16:creationId xmlns:a16="http://schemas.microsoft.com/office/drawing/2014/main" id="{009E7187-ED95-473F-912D-C55CAA0DC8BF}"/>
              </a:ext>
            </a:extLst>
          </p:cNvPr>
          <p:cNvSpPr txBox="1">
            <a:spLocks noChangeArrowheads="1"/>
          </p:cNvSpPr>
          <p:nvPr/>
        </p:nvSpPr>
        <p:spPr bwMode="auto">
          <a:xfrm>
            <a:off x="7715250" y="1870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40998" name="直接箭头连接符 66">
            <a:extLst>
              <a:ext uri="{FF2B5EF4-FFF2-40B4-BE49-F238E27FC236}">
                <a16:creationId xmlns:a16="http://schemas.microsoft.com/office/drawing/2014/main" id="{5CFC44E2-1E7C-416B-AE35-01080B35A7B0}"/>
              </a:ext>
            </a:extLst>
          </p:cNvPr>
          <p:cNvCxnSpPr>
            <a:cxnSpLocks noChangeShapeType="1"/>
          </p:cNvCxnSpPr>
          <p:nvPr/>
        </p:nvCxnSpPr>
        <p:spPr bwMode="auto">
          <a:xfrm rot="5400000">
            <a:off x="6488906" y="58824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0999" name="直接箭头连接符 76">
            <a:extLst>
              <a:ext uri="{FF2B5EF4-FFF2-40B4-BE49-F238E27FC236}">
                <a16:creationId xmlns:a16="http://schemas.microsoft.com/office/drawing/2014/main" id="{872D927C-87C6-48EC-9468-21A619943C98}"/>
              </a:ext>
            </a:extLst>
          </p:cNvPr>
          <p:cNvCxnSpPr>
            <a:cxnSpLocks noChangeShapeType="1"/>
          </p:cNvCxnSpPr>
          <p:nvPr/>
        </p:nvCxnSpPr>
        <p:spPr bwMode="auto">
          <a:xfrm rot="5400000">
            <a:off x="6573044" y="4823619"/>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1000" name="直接箭头连接符 78">
            <a:extLst>
              <a:ext uri="{FF2B5EF4-FFF2-40B4-BE49-F238E27FC236}">
                <a16:creationId xmlns:a16="http://schemas.microsoft.com/office/drawing/2014/main" id="{07F61728-C290-4DB0-B91B-A6361F7B98BF}"/>
              </a:ext>
            </a:extLst>
          </p:cNvPr>
          <p:cNvCxnSpPr>
            <a:cxnSpLocks noChangeShapeType="1"/>
          </p:cNvCxnSpPr>
          <p:nvPr/>
        </p:nvCxnSpPr>
        <p:spPr bwMode="auto">
          <a:xfrm rot="5400000">
            <a:off x="6501607" y="869156"/>
            <a:ext cx="285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1001" name="TextBox 80">
            <a:extLst>
              <a:ext uri="{FF2B5EF4-FFF2-40B4-BE49-F238E27FC236}">
                <a16:creationId xmlns:a16="http://schemas.microsoft.com/office/drawing/2014/main" id="{3C047F98-BD4F-471F-9250-980A5B032FAC}"/>
              </a:ext>
            </a:extLst>
          </p:cNvPr>
          <p:cNvSpPr txBox="1">
            <a:spLocks noChangeArrowheads="1"/>
          </p:cNvSpPr>
          <p:nvPr/>
        </p:nvSpPr>
        <p:spPr bwMode="auto">
          <a:xfrm>
            <a:off x="357188" y="214313"/>
            <a:ext cx="4071937" cy="5238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2800">
                <a:solidFill>
                  <a:srgbClr val="C00000"/>
                </a:solidFill>
                <a:latin typeface="Arial" panose="020B0604020202020204" pitchFamily="34" charset="0"/>
              </a:rPr>
              <a:t>如果包括输入数据部分</a:t>
            </a:r>
            <a:endParaRPr lang="zh-CN" altLang="en-US" sz="2800">
              <a:solidFill>
                <a:srgbClr val="C00000"/>
              </a:solidFill>
              <a:latin typeface="Arial" panose="020B0604020202020204" pitchFamily="34" charset="0"/>
            </a:endParaRPr>
          </a:p>
        </p:txBody>
      </p:sp>
      <p:sp>
        <p:nvSpPr>
          <p:cNvPr id="41002" name="TextBox 82">
            <a:extLst>
              <a:ext uri="{FF2B5EF4-FFF2-40B4-BE49-F238E27FC236}">
                <a16:creationId xmlns:a16="http://schemas.microsoft.com/office/drawing/2014/main" id="{268CA841-6022-4A03-BC75-A9D4008DA3F7}"/>
              </a:ext>
            </a:extLst>
          </p:cNvPr>
          <p:cNvSpPr txBox="1">
            <a:spLocks noChangeArrowheads="1"/>
          </p:cNvSpPr>
          <p:nvPr/>
        </p:nvSpPr>
        <p:spPr bwMode="auto">
          <a:xfrm>
            <a:off x="1857375" y="586105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FF0000"/>
                </a:solidFill>
                <a:latin typeface="Arial" panose="020B0604020202020204" pitchFamily="34" charset="0"/>
              </a:rPr>
              <a:t>①</a:t>
            </a:r>
            <a:endParaRPr lang="zh-CN" altLang="en-US" sz="3600">
              <a:solidFill>
                <a:srgbClr val="FF0000"/>
              </a:solidFill>
              <a:latin typeface="Arial" panose="020B0604020202020204" pitchFamily="34" charset="0"/>
            </a:endParaRPr>
          </a:p>
        </p:txBody>
      </p:sp>
      <p:sp>
        <p:nvSpPr>
          <p:cNvPr id="44" name="TextBox 43">
            <a:extLst>
              <a:ext uri="{FF2B5EF4-FFF2-40B4-BE49-F238E27FC236}">
                <a16:creationId xmlns:a16="http://schemas.microsoft.com/office/drawing/2014/main" id="{29440300-F4E9-4CAC-9203-F80AABF5E01D}"/>
              </a:ext>
            </a:extLst>
          </p:cNvPr>
          <p:cNvSpPr txBox="1">
            <a:spLocks noChangeArrowheads="1"/>
          </p:cNvSpPr>
          <p:nvPr/>
        </p:nvSpPr>
        <p:spPr bwMode="auto">
          <a:xfrm>
            <a:off x="6299200" y="190500"/>
            <a:ext cx="714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FF0000"/>
                </a:solidFill>
                <a:latin typeface="Arial" panose="020B0604020202020204" pitchFamily="34" charset="0"/>
              </a:rPr>
              <a:t>①</a:t>
            </a:r>
            <a:endParaRPr lang="zh-CN" altLang="en-US" sz="3600">
              <a:solidFill>
                <a:srgbClr val="FF0000"/>
              </a:solidFill>
              <a:latin typeface="Arial" panose="020B0604020202020204" pitchFamily="34" charset="0"/>
            </a:endParaRPr>
          </a:p>
        </p:txBody>
      </p:sp>
      <p:sp>
        <p:nvSpPr>
          <p:cNvPr id="41004" name="灯片编号占位符 1">
            <a:extLst>
              <a:ext uri="{FF2B5EF4-FFF2-40B4-BE49-F238E27FC236}">
                <a16:creationId xmlns:a16="http://schemas.microsoft.com/office/drawing/2014/main" id="{38CA0415-E952-4447-BCCD-A26282E8E6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6CF9463-D3FB-46BE-880D-8E42D7970125}" type="slidenum">
              <a:rPr kumimoji="0" lang="en-US" altLang="zh-CN" sz="1400" b="0" smtClean="0"/>
              <a:pPr>
                <a:lnSpc>
                  <a:spcPct val="100000"/>
                </a:lnSpc>
                <a:spcBef>
                  <a:spcPct val="0"/>
                </a:spcBef>
                <a:buFontTx/>
                <a:buNone/>
              </a:pPr>
              <a:t>35</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 calcmode="lin" valueType="num">
                                      <p:cBhvr>
                                        <p:cTn id="9" dur="500" fill="hold"/>
                                        <p:tgtEl>
                                          <p:spTgt spid="44"/>
                                        </p:tgtEl>
                                        <p:attrNameLst>
                                          <p:attrName>style.rotation</p:attrName>
                                        </p:attrNameLst>
                                      </p:cBhvr>
                                      <p:tavLst>
                                        <p:tav tm="0">
                                          <p:val>
                                            <p:fltVal val="360"/>
                                          </p:val>
                                        </p:tav>
                                        <p:tav tm="100000">
                                          <p:val>
                                            <p:fltVal val="0"/>
                                          </p:val>
                                        </p:tav>
                                      </p:tavLst>
                                    </p:anim>
                                    <p:animEffect transition="in" filter="fade">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84833D32-B9E3-492A-915E-78B4A1F8D97F}"/>
              </a:ext>
            </a:extLst>
          </p:cNvPr>
          <p:cNvSpPr>
            <a:spLocks noGrp="1"/>
          </p:cNvSpPr>
          <p:nvPr>
            <p:ph idx="1"/>
          </p:nvPr>
        </p:nvSpPr>
        <p:spPr/>
        <p:txBody>
          <a:bodyPr/>
          <a:lstStyle/>
          <a:p>
            <a:pPr>
              <a:buFont typeface="Wingdings" pitchFamily="2" charset="2"/>
              <a:buNone/>
            </a:pPr>
            <a:r>
              <a:rPr lang="en-US" altLang="zh-CN"/>
              <a:t>  </a:t>
            </a:r>
            <a:r>
              <a:rPr lang="zh-CN" altLang="zh-CN"/>
              <a:t>例</a:t>
            </a:r>
            <a:r>
              <a:rPr lang="en-US" altLang="zh-CN"/>
              <a:t>2.8 </a:t>
            </a:r>
            <a:r>
              <a:rPr lang="zh-CN" altLang="zh-CN"/>
              <a:t>例</a:t>
            </a:r>
            <a:r>
              <a:rPr lang="en-US" altLang="zh-CN"/>
              <a:t>2.3</a:t>
            </a:r>
            <a:r>
              <a:rPr lang="zh-CN" altLang="zh-CN"/>
              <a:t>判定闰年的算法用流程图表示。判定</a:t>
            </a:r>
            <a:r>
              <a:rPr lang="en-US" altLang="zh-CN"/>
              <a:t>2000</a:t>
            </a:r>
            <a:r>
              <a:rPr lang="zh-CN" altLang="zh-CN"/>
              <a:t>—</a:t>
            </a:r>
            <a:r>
              <a:rPr lang="en-US" altLang="zh-CN"/>
              <a:t>2500</a:t>
            </a:r>
            <a:r>
              <a:rPr lang="zh-CN" altLang="zh-CN"/>
              <a:t>年中的每一年是否闰年，将结果输出。</a:t>
            </a:r>
            <a:endParaRPr lang="zh-CN" altLang="en-US"/>
          </a:p>
        </p:txBody>
      </p:sp>
      <p:sp>
        <p:nvSpPr>
          <p:cNvPr id="41987" name="灯片编号占位符 1">
            <a:extLst>
              <a:ext uri="{FF2B5EF4-FFF2-40B4-BE49-F238E27FC236}">
                <a16:creationId xmlns:a16="http://schemas.microsoft.com/office/drawing/2014/main" id="{A752AD03-D14C-4A33-8727-9E92BDF515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0275129-FB90-4EA3-9B8E-8EC7C36617EF}" type="slidenum">
              <a:rPr kumimoji="0" lang="en-US" altLang="zh-CN" sz="1400" b="0" smtClean="0"/>
              <a:pPr>
                <a:lnSpc>
                  <a:spcPct val="100000"/>
                </a:lnSpc>
                <a:spcBef>
                  <a:spcPct val="0"/>
                </a:spcBef>
                <a:buFontTx/>
                <a:buNone/>
              </a:pPr>
              <a:t>36</a:t>
            </a:fld>
            <a:endParaRPr kumimoji="0" lang="en-US" altLang="zh-CN" sz="1400" b="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86F382EC-4116-4A20-8ECA-90F09BD4A24C}"/>
              </a:ext>
            </a:extLst>
          </p:cNvPr>
          <p:cNvCxnSpPr>
            <a:cxnSpLocks noChangeShapeType="1"/>
          </p:cNvCxnSpPr>
          <p:nvPr/>
        </p:nvCxnSpPr>
        <p:spPr bwMode="auto">
          <a:xfrm rot="5400000">
            <a:off x="1785144" y="737394"/>
            <a:ext cx="269875" cy="11113"/>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99AA410A-4EC1-4F96-A418-B49EBC2352C9}"/>
              </a:ext>
            </a:extLst>
          </p:cNvPr>
          <p:cNvCxnSpPr>
            <a:cxnSpLocks noChangeShapeType="1"/>
          </p:cNvCxnSpPr>
          <p:nvPr/>
        </p:nvCxnSpPr>
        <p:spPr bwMode="auto">
          <a:xfrm rot="5400000">
            <a:off x="1798638" y="2700338"/>
            <a:ext cx="26193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0B55E94F-518C-4459-9436-41DA3270560B}"/>
              </a:ext>
            </a:extLst>
          </p:cNvPr>
          <p:cNvCxnSpPr>
            <a:cxnSpLocks noChangeShapeType="1"/>
          </p:cNvCxnSpPr>
          <p:nvPr/>
        </p:nvCxnSpPr>
        <p:spPr bwMode="auto">
          <a:xfrm rot="5400000">
            <a:off x="1751013" y="5081588"/>
            <a:ext cx="357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CE996E0A-4331-44C7-AA7D-710F993BF8C6}"/>
              </a:ext>
            </a:extLst>
          </p:cNvPr>
          <p:cNvCxnSpPr>
            <a:cxnSpLocks noChangeShapeType="1"/>
          </p:cNvCxnSpPr>
          <p:nvPr/>
        </p:nvCxnSpPr>
        <p:spPr bwMode="auto">
          <a:xfrm rot="5400000" flipH="1" flipV="1">
            <a:off x="-2347119" y="3847307"/>
            <a:ext cx="48371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7D38336F-192C-4B81-9725-0ED96667075F}"/>
              </a:ext>
            </a:extLst>
          </p:cNvPr>
          <p:cNvCxnSpPr>
            <a:cxnSpLocks noChangeShapeType="1"/>
          </p:cNvCxnSpPr>
          <p:nvPr/>
        </p:nvCxnSpPr>
        <p:spPr bwMode="auto">
          <a:xfrm flipV="1">
            <a:off x="3286125" y="6267450"/>
            <a:ext cx="428625" cy="1905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a:extLst>
              <a:ext uri="{FF2B5EF4-FFF2-40B4-BE49-F238E27FC236}">
                <a16:creationId xmlns:a16="http://schemas.microsoft.com/office/drawing/2014/main" id="{58173A28-F99A-4ED5-9756-B9A33E10C800}"/>
              </a:ext>
            </a:extLst>
          </p:cNvPr>
          <p:cNvCxnSpPr>
            <a:cxnSpLocks noChangeShapeType="1"/>
          </p:cNvCxnSpPr>
          <p:nvPr/>
        </p:nvCxnSpPr>
        <p:spPr bwMode="auto">
          <a:xfrm rot="5400000">
            <a:off x="1752600" y="1408113"/>
            <a:ext cx="3508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a:extLst>
              <a:ext uri="{FF2B5EF4-FFF2-40B4-BE49-F238E27FC236}">
                <a16:creationId xmlns:a16="http://schemas.microsoft.com/office/drawing/2014/main" id="{FAD69D59-418F-40FB-A305-B9AF51DB5575}"/>
              </a:ext>
            </a:extLst>
          </p:cNvPr>
          <p:cNvCxnSpPr>
            <a:cxnSpLocks noChangeShapeType="1"/>
          </p:cNvCxnSpPr>
          <p:nvPr/>
        </p:nvCxnSpPr>
        <p:spPr bwMode="auto">
          <a:xfrm>
            <a:off x="71438" y="1403350"/>
            <a:ext cx="185737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28DEF62D-DE63-4DF9-A857-80CC8039CB57}"/>
              </a:ext>
            </a:extLst>
          </p:cNvPr>
          <p:cNvSpPr txBox="1">
            <a:spLocks noChangeArrowheads="1"/>
          </p:cNvSpPr>
          <p:nvPr/>
        </p:nvSpPr>
        <p:spPr bwMode="auto">
          <a:xfrm>
            <a:off x="214313" y="6334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19" name="TextBox 18">
            <a:extLst>
              <a:ext uri="{FF2B5EF4-FFF2-40B4-BE49-F238E27FC236}">
                <a16:creationId xmlns:a16="http://schemas.microsoft.com/office/drawing/2014/main" id="{D3A2CF07-2529-4C05-B44E-24157B31CF65}"/>
              </a:ext>
            </a:extLst>
          </p:cNvPr>
          <p:cNvSpPr txBox="1">
            <a:spLocks noChangeArrowheads="1"/>
          </p:cNvSpPr>
          <p:nvPr/>
        </p:nvSpPr>
        <p:spPr bwMode="auto">
          <a:xfrm>
            <a:off x="1928813" y="4046538"/>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22" name="TextBox 21">
            <a:extLst>
              <a:ext uri="{FF2B5EF4-FFF2-40B4-BE49-F238E27FC236}">
                <a16:creationId xmlns:a16="http://schemas.microsoft.com/office/drawing/2014/main" id="{6488340E-1F70-47DB-9E8D-EFEAFA8F2194}"/>
              </a:ext>
            </a:extLst>
          </p:cNvPr>
          <p:cNvSpPr txBox="1">
            <a:spLocks noChangeArrowheads="1"/>
          </p:cNvSpPr>
          <p:nvPr/>
        </p:nvSpPr>
        <p:spPr bwMode="auto">
          <a:xfrm>
            <a:off x="1993900" y="2493963"/>
            <a:ext cx="571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24" name="直接箭头连接符 23">
            <a:extLst>
              <a:ext uri="{FF2B5EF4-FFF2-40B4-BE49-F238E27FC236}">
                <a16:creationId xmlns:a16="http://schemas.microsoft.com/office/drawing/2014/main" id="{EE6129B6-4905-475E-8188-7054BD044ECC}"/>
              </a:ext>
            </a:extLst>
          </p:cNvPr>
          <p:cNvCxnSpPr>
            <a:cxnSpLocks noChangeShapeType="1"/>
          </p:cNvCxnSpPr>
          <p:nvPr/>
        </p:nvCxnSpPr>
        <p:spPr bwMode="auto">
          <a:xfrm rot="5400000">
            <a:off x="1749425" y="4295775"/>
            <a:ext cx="35718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6" name="直接连接符 25">
            <a:extLst>
              <a:ext uri="{FF2B5EF4-FFF2-40B4-BE49-F238E27FC236}">
                <a16:creationId xmlns:a16="http://schemas.microsoft.com/office/drawing/2014/main" id="{C188CF81-9064-441A-90CD-6F5C35C68260}"/>
              </a:ext>
            </a:extLst>
          </p:cNvPr>
          <p:cNvCxnSpPr>
            <a:cxnSpLocks noChangeShapeType="1"/>
          </p:cNvCxnSpPr>
          <p:nvPr/>
        </p:nvCxnSpPr>
        <p:spPr bwMode="auto">
          <a:xfrm rot="10800000">
            <a:off x="3786188" y="2760663"/>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2" name="组合 131">
            <a:extLst>
              <a:ext uri="{FF2B5EF4-FFF2-40B4-BE49-F238E27FC236}">
                <a16:creationId xmlns:a16="http://schemas.microsoft.com/office/drawing/2014/main" id="{C296F927-DFD5-4CD7-AD4D-FEFC10227060}"/>
              </a:ext>
            </a:extLst>
          </p:cNvPr>
          <p:cNvGrpSpPr>
            <a:grpSpLocks/>
          </p:cNvGrpSpPr>
          <p:nvPr/>
        </p:nvGrpSpPr>
        <p:grpSpPr bwMode="auto">
          <a:xfrm>
            <a:off x="1214438" y="123825"/>
            <a:ext cx="1285875" cy="522288"/>
            <a:chOff x="1214415" y="123666"/>
            <a:chExt cx="1285883" cy="523220"/>
          </a:xfrm>
        </p:grpSpPr>
        <p:sp>
          <p:nvSpPr>
            <p:cNvPr id="43077" name="流程图: 终止 11">
              <a:extLst>
                <a:ext uri="{FF2B5EF4-FFF2-40B4-BE49-F238E27FC236}">
                  <a16:creationId xmlns:a16="http://schemas.microsoft.com/office/drawing/2014/main" id="{B8001B0F-C098-4860-B4F4-0128DEAF7797}"/>
                </a:ext>
              </a:extLst>
            </p:cNvPr>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3078" name="TextBox 28">
              <a:extLst>
                <a:ext uri="{FF2B5EF4-FFF2-40B4-BE49-F238E27FC236}">
                  <a16:creationId xmlns:a16="http://schemas.microsoft.com/office/drawing/2014/main" id="{B74ED2AB-9AED-4565-B71C-483D906DB55C}"/>
                </a:ext>
              </a:extLst>
            </p:cNvPr>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开始</a:t>
              </a:r>
              <a:endParaRPr lang="zh-CN" altLang="en-US" sz="2800" b="0">
                <a:latin typeface="Arial" panose="020B0604020202020204" pitchFamily="34" charset="0"/>
              </a:endParaRPr>
            </a:p>
          </p:txBody>
        </p:sp>
      </p:grpSp>
      <p:grpSp>
        <p:nvGrpSpPr>
          <p:cNvPr id="3" name="组合 132">
            <a:extLst>
              <a:ext uri="{FF2B5EF4-FFF2-40B4-BE49-F238E27FC236}">
                <a16:creationId xmlns:a16="http://schemas.microsoft.com/office/drawing/2014/main" id="{5BCAEE26-A0E9-4B2D-8814-6A29A098BC4B}"/>
              </a:ext>
            </a:extLst>
          </p:cNvPr>
          <p:cNvGrpSpPr>
            <a:grpSpLocks/>
          </p:cNvGrpSpPr>
          <p:nvPr/>
        </p:nvGrpSpPr>
        <p:grpSpPr bwMode="auto">
          <a:xfrm>
            <a:off x="785813" y="779463"/>
            <a:ext cx="2286000" cy="523875"/>
            <a:chOff x="785786" y="779671"/>
            <a:chExt cx="2286016" cy="523220"/>
          </a:xfrm>
        </p:grpSpPr>
        <p:sp>
          <p:nvSpPr>
            <p:cNvPr id="43075" name="TextBox 5">
              <a:extLst>
                <a:ext uri="{FF2B5EF4-FFF2-40B4-BE49-F238E27FC236}">
                  <a16:creationId xmlns:a16="http://schemas.microsoft.com/office/drawing/2014/main" id="{C8781C43-5DAF-4F0D-9E5D-ACA6C7C19E4E}"/>
                </a:ext>
              </a:extLst>
            </p:cNvPr>
            <p:cNvSpPr txBox="1">
              <a:spLocks noChangeArrowheads="1"/>
            </p:cNvSpPr>
            <p:nvPr/>
          </p:nvSpPr>
          <p:spPr bwMode="auto">
            <a:xfrm>
              <a:off x="785786" y="855055"/>
              <a:ext cx="2286016" cy="40011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a:solidFill>
                  <a:srgbClr val="0000CC"/>
                </a:solidFill>
                <a:latin typeface="Arial" panose="020B0604020202020204" pitchFamily="34" charset="0"/>
              </a:endParaRPr>
            </a:p>
          </p:txBody>
        </p:sp>
        <p:sp>
          <p:nvSpPr>
            <p:cNvPr id="43076" name="TextBox 29">
              <a:extLst>
                <a:ext uri="{FF2B5EF4-FFF2-40B4-BE49-F238E27FC236}">
                  <a16:creationId xmlns:a16="http://schemas.microsoft.com/office/drawing/2014/main" id="{EC363545-5DF8-477B-97E2-BEC1A9104F08}"/>
                </a:ext>
              </a:extLst>
            </p:cNvPr>
            <p:cNvSpPr txBox="1">
              <a:spLocks noChangeArrowheads="1"/>
            </p:cNvSpPr>
            <p:nvPr/>
          </p:nvSpPr>
          <p:spPr bwMode="auto">
            <a:xfrm>
              <a:off x="922539" y="779671"/>
              <a:ext cx="20717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2000</a:t>
              </a:r>
              <a:r>
                <a:rPr lang="en-US" altLang="zh-CN" sz="2800">
                  <a:solidFill>
                    <a:srgbClr val="0000CC"/>
                  </a:solidFill>
                  <a:latin typeface="Arial" panose="020B0604020202020204" pitchFamily="34" charset="0"/>
                  <a:sym typeface="Symbol" panose="05050102010706020507" pitchFamily="18" charset="2"/>
                </a:rPr>
                <a:t>year</a:t>
              </a:r>
              <a:endParaRPr lang="zh-CN" altLang="en-US" sz="2800">
                <a:solidFill>
                  <a:srgbClr val="0000CC"/>
                </a:solidFill>
                <a:latin typeface="Arial" panose="020B0604020202020204" pitchFamily="34" charset="0"/>
              </a:endParaRPr>
            </a:p>
          </p:txBody>
        </p:sp>
      </p:grpSp>
      <p:grpSp>
        <p:nvGrpSpPr>
          <p:cNvPr id="6" name="组合 133">
            <a:extLst>
              <a:ext uri="{FF2B5EF4-FFF2-40B4-BE49-F238E27FC236}">
                <a16:creationId xmlns:a16="http://schemas.microsoft.com/office/drawing/2014/main" id="{369120BB-7EBC-4FE3-A020-21A504BA30FC}"/>
              </a:ext>
            </a:extLst>
          </p:cNvPr>
          <p:cNvGrpSpPr>
            <a:grpSpLocks/>
          </p:cNvGrpSpPr>
          <p:nvPr/>
        </p:nvGrpSpPr>
        <p:grpSpPr bwMode="auto">
          <a:xfrm>
            <a:off x="214313" y="1557338"/>
            <a:ext cx="3429000" cy="1047750"/>
            <a:chOff x="214282" y="1558095"/>
            <a:chExt cx="3429024" cy="1047622"/>
          </a:xfrm>
        </p:grpSpPr>
        <p:sp>
          <p:nvSpPr>
            <p:cNvPr id="43073" name="流程图: 决策 6">
              <a:extLst>
                <a:ext uri="{FF2B5EF4-FFF2-40B4-BE49-F238E27FC236}">
                  <a16:creationId xmlns:a16="http://schemas.microsoft.com/office/drawing/2014/main" id="{FA583677-9A64-4638-8DC9-B9F71C28B84D}"/>
                </a:ext>
              </a:extLst>
            </p:cNvPr>
            <p:cNvSpPr>
              <a:spLocks noChangeArrowheads="1"/>
            </p:cNvSpPr>
            <p:nvPr/>
          </p:nvSpPr>
          <p:spPr bwMode="auto">
            <a:xfrm>
              <a:off x="214282" y="1558095"/>
              <a:ext cx="3429024" cy="1047622"/>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400">
                <a:solidFill>
                  <a:srgbClr val="0000CC"/>
                </a:solidFill>
                <a:latin typeface="Arial" panose="020B0604020202020204" pitchFamily="34" charset="0"/>
              </a:endParaRPr>
            </a:p>
          </p:txBody>
        </p:sp>
        <p:sp>
          <p:nvSpPr>
            <p:cNvPr id="43074" name="TextBox 31">
              <a:extLst>
                <a:ext uri="{FF2B5EF4-FFF2-40B4-BE49-F238E27FC236}">
                  <a16:creationId xmlns:a16="http://schemas.microsoft.com/office/drawing/2014/main" id="{99A5D733-977F-45F4-A4D1-7E0CD2FEA3D5}"/>
                </a:ext>
              </a:extLst>
            </p:cNvPr>
            <p:cNvSpPr txBox="1">
              <a:spLocks noChangeArrowheads="1"/>
            </p:cNvSpPr>
            <p:nvPr/>
          </p:nvSpPr>
          <p:spPr bwMode="auto">
            <a:xfrm>
              <a:off x="857224" y="1730793"/>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不能</a:t>
              </a:r>
              <a:endParaRPr lang="en-US" altLang="zh-CN" sz="2800">
                <a:solidFill>
                  <a:srgbClr val="0000CC"/>
                </a:solidFill>
                <a:latin typeface="Arial" panose="020B0604020202020204" pitchFamily="34" charset="0"/>
              </a:endParaRPr>
            </a:p>
            <a:p>
              <a:pPr algn="ctr" eaLnBrk="1" hangingPunct="1">
                <a:lnSpc>
                  <a:spcPts val="2700"/>
                </a:lnSpc>
                <a:spcBef>
                  <a:spcPct val="0"/>
                </a:spcBef>
                <a:buFontTx/>
                <a:buNone/>
              </a:pPr>
              <a:r>
                <a:rPr lang="zh-CN" altLang="en-US" sz="2800">
                  <a:solidFill>
                    <a:srgbClr val="0000CC"/>
                  </a:solidFill>
                  <a:latin typeface="Arial" panose="020B0604020202020204" pitchFamily="34" charset="0"/>
                </a:rPr>
                <a:t>被</a:t>
              </a:r>
              <a:r>
                <a:rPr lang="en-US" altLang="zh-CN" sz="2800">
                  <a:solidFill>
                    <a:srgbClr val="0000CC"/>
                  </a:solidFill>
                  <a:latin typeface="Arial" panose="020B0604020202020204" pitchFamily="34" charset="0"/>
                </a:rPr>
                <a:t>4</a:t>
              </a:r>
              <a:r>
                <a:rPr lang="zh-CN" altLang="en-US" sz="2800">
                  <a:solidFill>
                    <a:srgbClr val="0000CC"/>
                  </a:solidFill>
                  <a:latin typeface="Arial" panose="020B0604020202020204" pitchFamily="34" charset="0"/>
                </a:rPr>
                <a:t>整除</a:t>
              </a:r>
            </a:p>
          </p:txBody>
        </p:sp>
      </p:grpSp>
      <p:grpSp>
        <p:nvGrpSpPr>
          <p:cNvPr id="7" name="组合 135">
            <a:extLst>
              <a:ext uri="{FF2B5EF4-FFF2-40B4-BE49-F238E27FC236}">
                <a16:creationId xmlns:a16="http://schemas.microsoft.com/office/drawing/2014/main" id="{798F581F-5489-4A86-96CC-161F8C31952F}"/>
              </a:ext>
            </a:extLst>
          </p:cNvPr>
          <p:cNvGrpSpPr>
            <a:grpSpLocks/>
          </p:cNvGrpSpPr>
          <p:nvPr/>
        </p:nvGrpSpPr>
        <p:grpSpPr bwMode="auto">
          <a:xfrm>
            <a:off x="785813" y="4405313"/>
            <a:ext cx="2357437" cy="522287"/>
            <a:chOff x="785786" y="4405161"/>
            <a:chExt cx="2357454" cy="523220"/>
          </a:xfrm>
        </p:grpSpPr>
        <p:sp>
          <p:nvSpPr>
            <p:cNvPr id="43071" name="平行四边形 16">
              <a:extLst>
                <a:ext uri="{FF2B5EF4-FFF2-40B4-BE49-F238E27FC236}">
                  <a16:creationId xmlns:a16="http://schemas.microsoft.com/office/drawing/2014/main" id="{AE79A053-4CBF-48EA-9B37-1BE1AF35390D}"/>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3072" name="TextBox 32">
              <a:extLst>
                <a:ext uri="{FF2B5EF4-FFF2-40B4-BE49-F238E27FC236}">
                  <a16:creationId xmlns:a16="http://schemas.microsoft.com/office/drawing/2014/main" id="{8B9E55E7-FAC5-45B9-987B-7585DE86ED55}"/>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是闰年</a:t>
              </a:r>
            </a:p>
          </p:txBody>
        </p:sp>
      </p:grpSp>
      <p:grpSp>
        <p:nvGrpSpPr>
          <p:cNvPr id="9" name="组合 134">
            <a:extLst>
              <a:ext uri="{FF2B5EF4-FFF2-40B4-BE49-F238E27FC236}">
                <a16:creationId xmlns:a16="http://schemas.microsoft.com/office/drawing/2014/main" id="{07E68BD7-BB77-45D1-864F-533F664BC525}"/>
              </a:ext>
            </a:extLst>
          </p:cNvPr>
          <p:cNvGrpSpPr>
            <a:grpSpLocks/>
          </p:cNvGrpSpPr>
          <p:nvPr/>
        </p:nvGrpSpPr>
        <p:grpSpPr bwMode="auto">
          <a:xfrm>
            <a:off x="357188" y="2830513"/>
            <a:ext cx="3143250" cy="1285875"/>
            <a:chOff x="357158" y="2830553"/>
            <a:chExt cx="3143272" cy="1285884"/>
          </a:xfrm>
        </p:grpSpPr>
        <p:sp>
          <p:nvSpPr>
            <p:cNvPr id="43069" name="流程图: 决策 22">
              <a:extLst>
                <a:ext uri="{FF2B5EF4-FFF2-40B4-BE49-F238E27FC236}">
                  <a16:creationId xmlns:a16="http://schemas.microsoft.com/office/drawing/2014/main" id="{D4EE5A8F-A208-4D83-8FF7-4E9E4DA698D1}"/>
                </a:ext>
              </a:extLst>
            </p:cNvPr>
            <p:cNvSpPr>
              <a:spLocks noChangeArrowheads="1"/>
            </p:cNvSpPr>
            <p:nvPr/>
          </p:nvSpPr>
          <p:spPr bwMode="auto">
            <a:xfrm>
              <a:off x="357158" y="2830553"/>
              <a:ext cx="3143272" cy="1285884"/>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3070" name="TextBox 33">
              <a:extLst>
                <a:ext uri="{FF2B5EF4-FFF2-40B4-BE49-F238E27FC236}">
                  <a16:creationId xmlns:a16="http://schemas.microsoft.com/office/drawing/2014/main" id="{25448C76-2C5F-41FB-957E-21B3127C9558}"/>
                </a:ext>
              </a:extLst>
            </p:cNvPr>
            <p:cNvSpPr txBox="1">
              <a:spLocks noChangeArrowheads="1"/>
            </p:cNvSpPr>
            <p:nvPr/>
          </p:nvSpPr>
          <p:spPr bwMode="auto">
            <a:xfrm>
              <a:off x="857224" y="3087729"/>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不能</a:t>
              </a:r>
              <a:endParaRPr lang="en-US" altLang="zh-CN" sz="2800">
                <a:solidFill>
                  <a:srgbClr val="0000CC"/>
                </a:solidFill>
                <a:latin typeface="Arial" panose="020B0604020202020204" pitchFamily="34" charset="0"/>
              </a:endParaRPr>
            </a:p>
            <a:p>
              <a:pPr algn="ctr" eaLnBrk="1" hangingPunct="1">
                <a:lnSpc>
                  <a:spcPts val="2700"/>
                </a:lnSpc>
                <a:spcBef>
                  <a:spcPct val="0"/>
                </a:spcBef>
                <a:buFontTx/>
                <a:buNone/>
              </a:pPr>
              <a:r>
                <a:rPr lang="zh-CN" altLang="en-US" sz="2800">
                  <a:solidFill>
                    <a:srgbClr val="0000CC"/>
                  </a:solidFill>
                  <a:latin typeface="Arial" panose="020B0604020202020204" pitchFamily="34" charset="0"/>
                </a:rPr>
                <a:t>被</a:t>
              </a:r>
              <a:r>
                <a:rPr lang="en-US" altLang="zh-CN" sz="2800">
                  <a:solidFill>
                    <a:srgbClr val="0000CC"/>
                  </a:solidFill>
                  <a:latin typeface="Arial" panose="020B0604020202020204" pitchFamily="34" charset="0"/>
                </a:rPr>
                <a:t>100</a:t>
              </a:r>
              <a:r>
                <a:rPr lang="zh-CN" altLang="en-US" sz="2800">
                  <a:solidFill>
                    <a:srgbClr val="0000CC"/>
                  </a:solidFill>
                  <a:latin typeface="Arial" panose="020B0604020202020204" pitchFamily="34" charset="0"/>
                </a:rPr>
                <a:t>整除</a:t>
              </a:r>
            </a:p>
          </p:txBody>
        </p:sp>
      </p:grpSp>
      <p:grpSp>
        <p:nvGrpSpPr>
          <p:cNvPr id="12" name="组合 136">
            <a:extLst>
              <a:ext uri="{FF2B5EF4-FFF2-40B4-BE49-F238E27FC236}">
                <a16:creationId xmlns:a16="http://schemas.microsoft.com/office/drawing/2014/main" id="{2491BC38-4AC6-4F12-82E0-B7C9D1579915}"/>
              </a:ext>
            </a:extLst>
          </p:cNvPr>
          <p:cNvGrpSpPr>
            <a:grpSpLocks/>
          </p:cNvGrpSpPr>
          <p:nvPr/>
        </p:nvGrpSpPr>
        <p:grpSpPr bwMode="auto">
          <a:xfrm>
            <a:off x="592138" y="5137150"/>
            <a:ext cx="2643187" cy="523875"/>
            <a:chOff x="591475" y="5137389"/>
            <a:chExt cx="2643206" cy="523220"/>
          </a:xfrm>
        </p:grpSpPr>
        <p:sp>
          <p:nvSpPr>
            <p:cNvPr id="43067" name="TextBox 13">
              <a:extLst>
                <a:ext uri="{FF2B5EF4-FFF2-40B4-BE49-F238E27FC236}">
                  <a16:creationId xmlns:a16="http://schemas.microsoft.com/office/drawing/2014/main" id="{23895902-D9FE-4C0E-BC45-449778883364}"/>
                </a:ext>
              </a:extLst>
            </p:cNvPr>
            <p:cNvSpPr txBox="1">
              <a:spLocks noChangeArrowheads="1"/>
            </p:cNvSpPr>
            <p:nvPr/>
          </p:nvSpPr>
          <p:spPr bwMode="auto">
            <a:xfrm>
              <a:off x="682099" y="5239805"/>
              <a:ext cx="2461141" cy="40011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a:solidFill>
                  <a:srgbClr val="0000CC"/>
                </a:solidFill>
                <a:latin typeface="Arial" panose="020B0604020202020204" pitchFamily="34" charset="0"/>
              </a:endParaRPr>
            </a:p>
          </p:txBody>
        </p:sp>
        <p:sp>
          <p:nvSpPr>
            <p:cNvPr id="43068" name="TextBox 35">
              <a:extLst>
                <a:ext uri="{FF2B5EF4-FFF2-40B4-BE49-F238E27FC236}">
                  <a16:creationId xmlns:a16="http://schemas.microsoft.com/office/drawing/2014/main" id="{85A92A4F-A829-4EF9-9145-2D311363AA10}"/>
                </a:ext>
              </a:extLst>
            </p:cNvPr>
            <p:cNvSpPr txBox="1">
              <a:spLocks noChangeArrowheads="1"/>
            </p:cNvSpPr>
            <p:nvPr/>
          </p:nvSpPr>
          <p:spPr bwMode="auto">
            <a:xfrm>
              <a:off x="591475" y="5137389"/>
              <a:ext cx="26432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year+1</a:t>
              </a:r>
              <a:r>
                <a:rPr lang="en-US" altLang="zh-CN" sz="2800">
                  <a:solidFill>
                    <a:srgbClr val="0000CC"/>
                  </a:solidFill>
                  <a:latin typeface="Arial" panose="020B0604020202020204" pitchFamily="34" charset="0"/>
                  <a:sym typeface="Symbol" panose="05050102010706020507" pitchFamily="18" charset="2"/>
                </a:rPr>
                <a:t>year</a:t>
              </a:r>
              <a:endParaRPr lang="zh-CN" altLang="en-US" sz="2800">
                <a:solidFill>
                  <a:srgbClr val="0000CC"/>
                </a:solidFill>
                <a:latin typeface="Arial" panose="020B0604020202020204" pitchFamily="34" charset="0"/>
              </a:endParaRPr>
            </a:p>
          </p:txBody>
        </p:sp>
      </p:grpSp>
      <p:grpSp>
        <p:nvGrpSpPr>
          <p:cNvPr id="14" name="组合 41">
            <a:extLst>
              <a:ext uri="{FF2B5EF4-FFF2-40B4-BE49-F238E27FC236}">
                <a16:creationId xmlns:a16="http://schemas.microsoft.com/office/drawing/2014/main" id="{1D6D653F-88D4-40FC-899A-926ACBDCC556}"/>
              </a:ext>
            </a:extLst>
          </p:cNvPr>
          <p:cNvGrpSpPr>
            <a:grpSpLocks/>
          </p:cNvGrpSpPr>
          <p:nvPr/>
        </p:nvGrpSpPr>
        <p:grpSpPr bwMode="auto">
          <a:xfrm>
            <a:off x="500063" y="5857875"/>
            <a:ext cx="2786062" cy="857250"/>
            <a:chOff x="4714876" y="785794"/>
            <a:chExt cx="2786082" cy="857256"/>
          </a:xfrm>
        </p:grpSpPr>
        <p:sp>
          <p:nvSpPr>
            <p:cNvPr id="43065" name="流程图: 决策 39">
              <a:extLst>
                <a:ext uri="{FF2B5EF4-FFF2-40B4-BE49-F238E27FC236}">
                  <a16:creationId xmlns:a16="http://schemas.microsoft.com/office/drawing/2014/main" id="{F75DCF2B-45E4-4F79-822D-607E09409FE6}"/>
                </a:ext>
              </a:extLst>
            </p:cNvPr>
            <p:cNvSpPr>
              <a:spLocks noChangeArrowheads="1"/>
            </p:cNvSpPr>
            <p:nvPr/>
          </p:nvSpPr>
          <p:spPr bwMode="auto">
            <a:xfrm>
              <a:off x="4714876" y="785794"/>
              <a:ext cx="2786082" cy="85725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3066" name="TextBox 40">
              <a:extLst>
                <a:ext uri="{FF2B5EF4-FFF2-40B4-BE49-F238E27FC236}">
                  <a16:creationId xmlns:a16="http://schemas.microsoft.com/office/drawing/2014/main" id="{FF6B8DCC-16A2-4EFB-8F68-E6CBA59D50C1}"/>
                </a:ext>
              </a:extLst>
            </p:cNvPr>
            <p:cNvSpPr txBox="1">
              <a:spLocks noChangeArrowheads="1"/>
            </p:cNvSpPr>
            <p:nvPr/>
          </p:nvSpPr>
          <p:spPr bwMode="auto">
            <a:xfrm>
              <a:off x="4995866" y="1000108"/>
              <a:ext cx="207170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year&gt;2500</a:t>
              </a:r>
              <a:endParaRPr lang="zh-CN" altLang="en-US" sz="2800">
                <a:solidFill>
                  <a:srgbClr val="0000CC"/>
                </a:solidFill>
                <a:latin typeface="Arial" panose="020B0604020202020204" pitchFamily="34" charset="0"/>
              </a:endParaRPr>
            </a:p>
          </p:txBody>
        </p:sp>
      </p:grpSp>
      <p:cxnSp>
        <p:nvCxnSpPr>
          <p:cNvPr id="48" name="直接箭头连接符 47">
            <a:extLst>
              <a:ext uri="{FF2B5EF4-FFF2-40B4-BE49-F238E27FC236}">
                <a16:creationId xmlns:a16="http://schemas.microsoft.com/office/drawing/2014/main" id="{96948746-01A0-4555-938A-5FA464CB4EB8}"/>
              </a:ext>
            </a:extLst>
          </p:cNvPr>
          <p:cNvCxnSpPr>
            <a:cxnSpLocks noChangeShapeType="1"/>
          </p:cNvCxnSpPr>
          <p:nvPr/>
        </p:nvCxnSpPr>
        <p:spPr bwMode="auto">
          <a:xfrm rot="5400000">
            <a:off x="1715294" y="57665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9" name="直接连接符 48">
            <a:extLst>
              <a:ext uri="{FF2B5EF4-FFF2-40B4-BE49-F238E27FC236}">
                <a16:creationId xmlns:a16="http://schemas.microsoft.com/office/drawing/2014/main" id="{22EECE48-87EF-4EDC-9F57-A5C19C199809}"/>
              </a:ext>
            </a:extLst>
          </p:cNvPr>
          <p:cNvCxnSpPr>
            <a:cxnSpLocks noChangeShapeType="1"/>
          </p:cNvCxnSpPr>
          <p:nvPr/>
        </p:nvCxnSpPr>
        <p:spPr bwMode="auto">
          <a:xfrm rot="10800000">
            <a:off x="71438" y="6267450"/>
            <a:ext cx="428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17" name="组合 141">
            <a:extLst>
              <a:ext uri="{FF2B5EF4-FFF2-40B4-BE49-F238E27FC236}">
                <a16:creationId xmlns:a16="http://schemas.microsoft.com/office/drawing/2014/main" id="{ED42AE61-0439-45D9-BF5B-268A53CBC07E}"/>
              </a:ext>
            </a:extLst>
          </p:cNvPr>
          <p:cNvGrpSpPr>
            <a:grpSpLocks/>
          </p:cNvGrpSpPr>
          <p:nvPr/>
        </p:nvGrpSpPr>
        <p:grpSpPr bwMode="auto">
          <a:xfrm>
            <a:off x="3694113" y="5994400"/>
            <a:ext cx="1285875" cy="523875"/>
            <a:chOff x="3694741" y="5994645"/>
            <a:chExt cx="1285883" cy="523220"/>
          </a:xfrm>
        </p:grpSpPr>
        <p:sp>
          <p:nvSpPr>
            <p:cNvPr id="43063" name="流程图: 终止 60">
              <a:extLst>
                <a:ext uri="{FF2B5EF4-FFF2-40B4-BE49-F238E27FC236}">
                  <a16:creationId xmlns:a16="http://schemas.microsoft.com/office/drawing/2014/main" id="{B24C7649-5EEA-4B63-862F-4DC07CDBD8B5}"/>
                </a:ext>
              </a:extLst>
            </p:cNvPr>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3064" name="TextBox 59">
              <a:extLst>
                <a:ext uri="{FF2B5EF4-FFF2-40B4-BE49-F238E27FC236}">
                  <a16:creationId xmlns:a16="http://schemas.microsoft.com/office/drawing/2014/main" id="{5F09D843-10FF-4CD7-BB08-49428AB847A2}"/>
                </a:ext>
              </a:extLst>
            </p:cNvPr>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结束</a:t>
              </a:r>
              <a:endParaRPr lang="zh-CN" altLang="en-US" sz="2800" b="0">
                <a:latin typeface="Arial" panose="020B0604020202020204" pitchFamily="34" charset="0"/>
              </a:endParaRPr>
            </a:p>
          </p:txBody>
        </p:sp>
      </p:grpSp>
      <p:sp>
        <p:nvSpPr>
          <p:cNvPr id="62" name="TextBox 61">
            <a:extLst>
              <a:ext uri="{FF2B5EF4-FFF2-40B4-BE49-F238E27FC236}">
                <a16:creationId xmlns:a16="http://schemas.microsoft.com/office/drawing/2014/main" id="{6D1E2373-05FA-44FF-AEE4-538BB50AF330}"/>
              </a:ext>
            </a:extLst>
          </p:cNvPr>
          <p:cNvSpPr txBox="1">
            <a:spLocks noChangeArrowheads="1"/>
          </p:cNvSpPr>
          <p:nvPr/>
        </p:nvSpPr>
        <p:spPr bwMode="auto">
          <a:xfrm>
            <a:off x="3143250" y="6315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63" name="直接箭头连接符 62">
            <a:extLst>
              <a:ext uri="{FF2B5EF4-FFF2-40B4-BE49-F238E27FC236}">
                <a16:creationId xmlns:a16="http://schemas.microsoft.com/office/drawing/2014/main" id="{851FC088-0A8B-4F58-A0B4-FB62D306C262}"/>
              </a:ext>
            </a:extLst>
          </p:cNvPr>
          <p:cNvCxnSpPr>
            <a:cxnSpLocks noChangeShapeType="1"/>
          </p:cNvCxnSpPr>
          <p:nvPr/>
        </p:nvCxnSpPr>
        <p:spPr bwMode="auto">
          <a:xfrm rot="5400000">
            <a:off x="5465763" y="2938463"/>
            <a:ext cx="357187"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18" name="组合 138">
            <a:extLst>
              <a:ext uri="{FF2B5EF4-FFF2-40B4-BE49-F238E27FC236}">
                <a16:creationId xmlns:a16="http://schemas.microsoft.com/office/drawing/2014/main" id="{772F06DC-AAA8-4D60-AB8E-4994FD9AF73F}"/>
              </a:ext>
            </a:extLst>
          </p:cNvPr>
          <p:cNvGrpSpPr>
            <a:grpSpLocks/>
          </p:cNvGrpSpPr>
          <p:nvPr/>
        </p:nvGrpSpPr>
        <p:grpSpPr bwMode="auto">
          <a:xfrm>
            <a:off x="4052888" y="3100388"/>
            <a:ext cx="3195637" cy="1214437"/>
            <a:chOff x="4052748" y="3100908"/>
            <a:chExt cx="3195524" cy="1214446"/>
          </a:xfrm>
        </p:grpSpPr>
        <p:sp>
          <p:nvSpPr>
            <p:cNvPr id="43061" name="流程图: 决策 27">
              <a:extLst>
                <a:ext uri="{FF2B5EF4-FFF2-40B4-BE49-F238E27FC236}">
                  <a16:creationId xmlns:a16="http://schemas.microsoft.com/office/drawing/2014/main" id="{1B10701E-31ED-40A0-AD12-EC33F6153967}"/>
                </a:ext>
              </a:extLst>
            </p:cNvPr>
            <p:cNvSpPr>
              <a:spLocks noChangeArrowheads="1"/>
            </p:cNvSpPr>
            <p:nvPr/>
          </p:nvSpPr>
          <p:spPr bwMode="auto">
            <a:xfrm>
              <a:off x="4052748" y="3100908"/>
              <a:ext cx="3195524" cy="121444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3062" name="TextBox 63">
              <a:extLst>
                <a:ext uri="{FF2B5EF4-FFF2-40B4-BE49-F238E27FC236}">
                  <a16:creationId xmlns:a16="http://schemas.microsoft.com/office/drawing/2014/main" id="{6C6121AD-CFF0-4C6C-9581-A1AC87AD8B99}"/>
                </a:ext>
              </a:extLst>
            </p:cNvPr>
            <p:cNvSpPr txBox="1">
              <a:spLocks noChangeArrowheads="1"/>
            </p:cNvSpPr>
            <p:nvPr/>
          </p:nvSpPr>
          <p:spPr bwMode="auto">
            <a:xfrm>
              <a:off x="4572000" y="3308282"/>
              <a:ext cx="207170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不能</a:t>
              </a:r>
              <a:endParaRPr lang="en-US" altLang="zh-CN" sz="2800">
                <a:solidFill>
                  <a:srgbClr val="0000CC"/>
                </a:solidFill>
                <a:latin typeface="Arial" panose="020B0604020202020204" pitchFamily="34" charset="0"/>
              </a:endParaRPr>
            </a:p>
            <a:p>
              <a:pPr algn="ctr" eaLnBrk="1" hangingPunct="1">
                <a:lnSpc>
                  <a:spcPts val="2700"/>
                </a:lnSpc>
                <a:spcBef>
                  <a:spcPct val="0"/>
                </a:spcBef>
                <a:buFontTx/>
                <a:buNone/>
              </a:pPr>
              <a:r>
                <a:rPr lang="zh-CN" altLang="en-US" sz="2800">
                  <a:solidFill>
                    <a:srgbClr val="0000CC"/>
                  </a:solidFill>
                  <a:latin typeface="Arial" panose="020B0604020202020204" pitchFamily="34" charset="0"/>
                </a:rPr>
                <a:t>被</a:t>
              </a:r>
              <a:r>
                <a:rPr lang="en-US" altLang="zh-CN" sz="2800">
                  <a:solidFill>
                    <a:srgbClr val="0000CC"/>
                  </a:solidFill>
                  <a:latin typeface="Arial" panose="020B0604020202020204" pitchFamily="34" charset="0"/>
                </a:rPr>
                <a:t>400</a:t>
              </a:r>
              <a:r>
                <a:rPr lang="zh-CN" altLang="en-US" sz="2800">
                  <a:solidFill>
                    <a:srgbClr val="0000CC"/>
                  </a:solidFill>
                  <a:latin typeface="Arial" panose="020B0604020202020204" pitchFamily="34" charset="0"/>
                </a:rPr>
                <a:t>整除</a:t>
              </a:r>
            </a:p>
          </p:txBody>
        </p:sp>
      </p:grpSp>
      <p:cxnSp>
        <p:nvCxnSpPr>
          <p:cNvPr id="73" name="直接连接符 72">
            <a:extLst>
              <a:ext uri="{FF2B5EF4-FFF2-40B4-BE49-F238E27FC236}">
                <a16:creationId xmlns:a16="http://schemas.microsoft.com/office/drawing/2014/main" id="{1E3975C5-7EA5-4F55-96DA-B845F14391CB}"/>
              </a:ext>
            </a:extLst>
          </p:cNvPr>
          <p:cNvCxnSpPr>
            <a:cxnSpLocks noChangeShapeType="1"/>
          </p:cNvCxnSpPr>
          <p:nvPr/>
        </p:nvCxnSpPr>
        <p:spPr bwMode="auto">
          <a:xfrm rot="10800000">
            <a:off x="3649663" y="2071688"/>
            <a:ext cx="492918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5" name="直接箭头连接符 74">
            <a:extLst>
              <a:ext uri="{FF2B5EF4-FFF2-40B4-BE49-F238E27FC236}">
                <a16:creationId xmlns:a16="http://schemas.microsoft.com/office/drawing/2014/main" id="{39CC2F04-4631-4D5F-8F49-E8C441B4D52E}"/>
              </a:ext>
            </a:extLst>
          </p:cNvPr>
          <p:cNvCxnSpPr>
            <a:cxnSpLocks noChangeShapeType="1"/>
          </p:cNvCxnSpPr>
          <p:nvPr/>
        </p:nvCxnSpPr>
        <p:spPr bwMode="auto">
          <a:xfrm rot="5400000">
            <a:off x="8270875" y="2366963"/>
            <a:ext cx="64293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0" name="组合 137">
            <a:extLst>
              <a:ext uri="{FF2B5EF4-FFF2-40B4-BE49-F238E27FC236}">
                <a16:creationId xmlns:a16="http://schemas.microsoft.com/office/drawing/2014/main" id="{50C666AE-0B1D-4645-A663-1E1C5E312831}"/>
              </a:ext>
            </a:extLst>
          </p:cNvPr>
          <p:cNvGrpSpPr>
            <a:grpSpLocks/>
          </p:cNvGrpSpPr>
          <p:nvPr/>
        </p:nvGrpSpPr>
        <p:grpSpPr bwMode="auto">
          <a:xfrm>
            <a:off x="7000875" y="2668588"/>
            <a:ext cx="2000250" cy="806450"/>
            <a:chOff x="7000892" y="2669308"/>
            <a:chExt cx="2000264" cy="805003"/>
          </a:xfrm>
        </p:grpSpPr>
        <p:sp>
          <p:nvSpPr>
            <p:cNvPr id="43059" name="平行四边形 75">
              <a:extLst>
                <a:ext uri="{FF2B5EF4-FFF2-40B4-BE49-F238E27FC236}">
                  <a16:creationId xmlns:a16="http://schemas.microsoft.com/office/drawing/2014/main" id="{7A0A9909-60FF-4C0A-828B-F28EE41EFCC8}"/>
                </a:ext>
              </a:extLst>
            </p:cNvPr>
            <p:cNvSpPr>
              <a:spLocks noChangeArrowheads="1"/>
            </p:cNvSpPr>
            <p:nvPr/>
          </p:nvSpPr>
          <p:spPr bwMode="auto">
            <a:xfrm>
              <a:off x="7000892" y="2679398"/>
              <a:ext cx="2000264" cy="794913"/>
            </a:xfrm>
            <a:prstGeom prst="parallelogram">
              <a:avLst>
                <a:gd name="adj" fmla="val 25000"/>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3060" name="TextBox 76">
              <a:extLst>
                <a:ext uri="{FF2B5EF4-FFF2-40B4-BE49-F238E27FC236}">
                  <a16:creationId xmlns:a16="http://schemas.microsoft.com/office/drawing/2014/main" id="{26260B1C-AC14-4B77-8A18-0BFD2B03CE72}"/>
                </a:ext>
              </a:extLst>
            </p:cNvPr>
            <p:cNvSpPr txBox="1">
              <a:spLocks noChangeArrowheads="1"/>
            </p:cNvSpPr>
            <p:nvPr/>
          </p:nvSpPr>
          <p:spPr bwMode="auto">
            <a:xfrm>
              <a:off x="7215206" y="2669308"/>
              <a:ext cx="164307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year</a:t>
              </a:r>
            </a:p>
            <a:p>
              <a:pPr algn="ctr" eaLnBrk="1" hangingPunct="1">
                <a:lnSpc>
                  <a:spcPts val="2700"/>
                </a:lnSpc>
                <a:spcBef>
                  <a:spcPct val="0"/>
                </a:spcBef>
                <a:buFontTx/>
                <a:buNone/>
              </a:pPr>
              <a:r>
                <a:rPr lang="zh-CN" altLang="en-US" sz="2800">
                  <a:solidFill>
                    <a:srgbClr val="0000CC"/>
                  </a:solidFill>
                  <a:latin typeface="Arial" panose="020B0604020202020204" pitchFamily="34" charset="0"/>
                </a:rPr>
                <a:t>不是闰年</a:t>
              </a:r>
            </a:p>
          </p:txBody>
        </p:sp>
      </p:grpSp>
      <p:cxnSp>
        <p:nvCxnSpPr>
          <p:cNvPr id="80" name="直接连接符 79">
            <a:extLst>
              <a:ext uri="{FF2B5EF4-FFF2-40B4-BE49-F238E27FC236}">
                <a16:creationId xmlns:a16="http://schemas.microsoft.com/office/drawing/2014/main" id="{1D8A7269-31ED-4DD2-9132-EE0A4553BA4F}"/>
              </a:ext>
            </a:extLst>
          </p:cNvPr>
          <p:cNvCxnSpPr>
            <a:cxnSpLocks noChangeShapeType="1"/>
          </p:cNvCxnSpPr>
          <p:nvPr/>
        </p:nvCxnSpPr>
        <p:spPr bwMode="auto">
          <a:xfrm rot="5400000" flipH="1" flipV="1">
            <a:off x="7858125" y="4286251"/>
            <a:ext cx="1571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2" name="直接连接符 81">
            <a:extLst>
              <a:ext uri="{FF2B5EF4-FFF2-40B4-BE49-F238E27FC236}">
                <a16:creationId xmlns:a16="http://schemas.microsoft.com/office/drawing/2014/main" id="{3AC721BC-E6E5-460B-A9E8-CA19214E425B}"/>
              </a:ext>
            </a:extLst>
          </p:cNvPr>
          <p:cNvCxnSpPr>
            <a:cxnSpLocks noChangeShapeType="1"/>
          </p:cNvCxnSpPr>
          <p:nvPr/>
        </p:nvCxnSpPr>
        <p:spPr bwMode="auto">
          <a:xfrm rot="10800000">
            <a:off x="7240588" y="3690938"/>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3" name="直接箭头连接符 82">
            <a:extLst>
              <a:ext uri="{FF2B5EF4-FFF2-40B4-BE49-F238E27FC236}">
                <a16:creationId xmlns:a16="http://schemas.microsoft.com/office/drawing/2014/main" id="{554727EF-EE6E-48EA-B040-3FF3786A7D1D}"/>
              </a:ext>
            </a:extLst>
          </p:cNvPr>
          <p:cNvCxnSpPr>
            <a:cxnSpLocks noChangeShapeType="1"/>
          </p:cNvCxnSpPr>
          <p:nvPr/>
        </p:nvCxnSpPr>
        <p:spPr bwMode="auto">
          <a:xfrm rot="5400000">
            <a:off x="7108826" y="4057650"/>
            <a:ext cx="7858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1" name="组合 140">
            <a:extLst>
              <a:ext uri="{FF2B5EF4-FFF2-40B4-BE49-F238E27FC236}">
                <a16:creationId xmlns:a16="http://schemas.microsoft.com/office/drawing/2014/main" id="{9C76775F-7960-4EC0-AB02-4FCDF76BB400}"/>
              </a:ext>
            </a:extLst>
          </p:cNvPr>
          <p:cNvGrpSpPr>
            <a:grpSpLocks/>
          </p:cNvGrpSpPr>
          <p:nvPr/>
        </p:nvGrpSpPr>
        <p:grpSpPr bwMode="auto">
          <a:xfrm>
            <a:off x="6072188" y="4356100"/>
            <a:ext cx="2357437" cy="523875"/>
            <a:chOff x="6072198" y="4356698"/>
            <a:chExt cx="2357454" cy="523220"/>
          </a:xfrm>
        </p:grpSpPr>
        <p:sp>
          <p:nvSpPr>
            <p:cNvPr id="43057" name="平行四边形 83">
              <a:extLst>
                <a:ext uri="{FF2B5EF4-FFF2-40B4-BE49-F238E27FC236}">
                  <a16:creationId xmlns:a16="http://schemas.microsoft.com/office/drawing/2014/main" id="{61A7BB96-C85C-4E86-9F93-5757E5D162A0}"/>
                </a:ext>
              </a:extLst>
            </p:cNvPr>
            <p:cNvSpPr>
              <a:spLocks noChangeArrowheads="1"/>
            </p:cNvSpPr>
            <p:nvPr/>
          </p:nvSpPr>
          <p:spPr bwMode="auto">
            <a:xfrm>
              <a:off x="6072198" y="4419041"/>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3058" name="TextBox 84">
              <a:extLst>
                <a:ext uri="{FF2B5EF4-FFF2-40B4-BE49-F238E27FC236}">
                  <a16:creationId xmlns:a16="http://schemas.microsoft.com/office/drawing/2014/main" id="{B3806815-A704-4C34-8227-40E65D0143FF}"/>
                </a:ext>
              </a:extLst>
            </p:cNvPr>
            <p:cNvSpPr txBox="1">
              <a:spLocks noChangeArrowheads="1"/>
            </p:cNvSpPr>
            <p:nvPr/>
          </p:nvSpPr>
          <p:spPr bwMode="auto">
            <a:xfrm>
              <a:off x="6169036" y="4356698"/>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是闰年</a:t>
              </a:r>
            </a:p>
          </p:txBody>
        </p:sp>
      </p:grpSp>
      <p:grpSp>
        <p:nvGrpSpPr>
          <p:cNvPr id="23" name="组合 139">
            <a:extLst>
              <a:ext uri="{FF2B5EF4-FFF2-40B4-BE49-F238E27FC236}">
                <a16:creationId xmlns:a16="http://schemas.microsoft.com/office/drawing/2014/main" id="{972C07C4-20A7-4DE8-B755-4D6E02D284E8}"/>
              </a:ext>
            </a:extLst>
          </p:cNvPr>
          <p:cNvGrpSpPr>
            <a:grpSpLocks/>
          </p:cNvGrpSpPr>
          <p:nvPr/>
        </p:nvGrpSpPr>
        <p:grpSpPr bwMode="auto">
          <a:xfrm>
            <a:off x="3286125" y="4379913"/>
            <a:ext cx="2597150" cy="523875"/>
            <a:chOff x="3286116" y="4379852"/>
            <a:chExt cx="2597168" cy="523220"/>
          </a:xfrm>
        </p:grpSpPr>
        <p:sp>
          <p:nvSpPr>
            <p:cNvPr id="43055" name="平行四边形 85">
              <a:extLst>
                <a:ext uri="{FF2B5EF4-FFF2-40B4-BE49-F238E27FC236}">
                  <a16:creationId xmlns:a16="http://schemas.microsoft.com/office/drawing/2014/main" id="{9637F727-73AE-4D8C-BD0D-83D5DD6CC7AA}"/>
                </a:ext>
              </a:extLst>
            </p:cNvPr>
            <p:cNvSpPr>
              <a:spLocks noChangeArrowheads="1"/>
            </p:cNvSpPr>
            <p:nvPr/>
          </p:nvSpPr>
          <p:spPr bwMode="auto">
            <a:xfrm>
              <a:off x="3286116" y="4442195"/>
              <a:ext cx="2597168" cy="428628"/>
            </a:xfrm>
            <a:prstGeom prst="parallelogram">
              <a:avLst>
                <a:gd name="adj" fmla="val 24994"/>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3056" name="TextBox 86">
              <a:extLst>
                <a:ext uri="{FF2B5EF4-FFF2-40B4-BE49-F238E27FC236}">
                  <a16:creationId xmlns:a16="http://schemas.microsoft.com/office/drawing/2014/main" id="{6F786B40-2741-456D-995D-8C0C3D91097C}"/>
                </a:ext>
              </a:extLst>
            </p:cNvPr>
            <p:cNvSpPr txBox="1">
              <a:spLocks noChangeArrowheads="1"/>
            </p:cNvSpPr>
            <p:nvPr/>
          </p:nvSpPr>
          <p:spPr bwMode="auto">
            <a:xfrm>
              <a:off x="3382954" y="4379852"/>
              <a:ext cx="25003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a:t>
              </a:r>
              <a:r>
                <a:rPr lang="zh-CN" altLang="en-US" sz="2800">
                  <a:solidFill>
                    <a:srgbClr val="0000CC"/>
                  </a:solidFill>
                  <a:latin typeface="Arial" panose="020B0604020202020204" pitchFamily="34" charset="0"/>
                </a:rPr>
                <a:t>不是闰年</a:t>
              </a:r>
            </a:p>
          </p:txBody>
        </p:sp>
      </p:grpSp>
      <p:cxnSp>
        <p:nvCxnSpPr>
          <p:cNvPr id="96" name="直接连接符 95">
            <a:extLst>
              <a:ext uri="{FF2B5EF4-FFF2-40B4-BE49-F238E27FC236}">
                <a16:creationId xmlns:a16="http://schemas.microsoft.com/office/drawing/2014/main" id="{B41CE81E-9116-4C48-B595-331F9ACAA0A6}"/>
              </a:ext>
            </a:extLst>
          </p:cNvPr>
          <p:cNvCxnSpPr>
            <a:cxnSpLocks noChangeShapeType="1"/>
          </p:cNvCxnSpPr>
          <p:nvPr/>
        </p:nvCxnSpPr>
        <p:spPr bwMode="auto">
          <a:xfrm rot="10800000">
            <a:off x="3786188" y="3711575"/>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97" name="直接箭头连接符 96">
            <a:extLst>
              <a:ext uri="{FF2B5EF4-FFF2-40B4-BE49-F238E27FC236}">
                <a16:creationId xmlns:a16="http://schemas.microsoft.com/office/drawing/2014/main" id="{4B159DBF-5437-4786-89E2-1B79E84BF0D5}"/>
              </a:ext>
            </a:extLst>
          </p:cNvPr>
          <p:cNvCxnSpPr>
            <a:cxnSpLocks noChangeShapeType="1"/>
          </p:cNvCxnSpPr>
          <p:nvPr/>
        </p:nvCxnSpPr>
        <p:spPr bwMode="auto">
          <a:xfrm rot="5400000">
            <a:off x="3429794" y="4074319"/>
            <a:ext cx="7143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08" name="直接连接符 107">
            <a:extLst>
              <a:ext uri="{FF2B5EF4-FFF2-40B4-BE49-F238E27FC236}">
                <a16:creationId xmlns:a16="http://schemas.microsoft.com/office/drawing/2014/main" id="{13D31860-2C58-4ED3-88AA-5FFFDDDA8AEB}"/>
              </a:ext>
            </a:extLst>
          </p:cNvPr>
          <p:cNvCxnSpPr>
            <a:cxnSpLocks noChangeShapeType="1"/>
          </p:cNvCxnSpPr>
          <p:nvPr/>
        </p:nvCxnSpPr>
        <p:spPr bwMode="auto">
          <a:xfrm rot="10800000">
            <a:off x="3500438" y="3475038"/>
            <a:ext cx="285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9" name="直接连接符 108">
            <a:extLst>
              <a:ext uri="{FF2B5EF4-FFF2-40B4-BE49-F238E27FC236}">
                <a16:creationId xmlns:a16="http://schemas.microsoft.com/office/drawing/2014/main" id="{5E9155AF-FB0E-4C64-80D2-DB670257C0FF}"/>
              </a:ext>
            </a:extLst>
          </p:cNvPr>
          <p:cNvCxnSpPr>
            <a:cxnSpLocks noChangeShapeType="1"/>
          </p:cNvCxnSpPr>
          <p:nvPr/>
        </p:nvCxnSpPr>
        <p:spPr bwMode="auto">
          <a:xfrm rot="5400000" flipH="1" flipV="1">
            <a:off x="3422650" y="3124201"/>
            <a:ext cx="7270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2" name="直接箭头连接符 111">
            <a:extLst>
              <a:ext uri="{FF2B5EF4-FFF2-40B4-BE49-F238E27FC236}">
                <a16:creationId xmlns:a16="http://schemas.microsoft.com/office/drawing/2014/main" id="{35E7856B-F580-495F-BD8A-D4A00AE51692}"/>
              </a:ext>
            </a:extLst>
          </p:cNvPr>
          <p:cNvCxnSpPr>
            <a:cxnSpLocks noChangeShapeType="1"/>
          </p:cNvCxnSpPr>
          <p:nvPr/>
        </p:nvCxnSpPr>
        <p:spPr bwMode="auto">
          <a:xfrm rot="10800000">
            <a:off x="1928813" y="5072063"/>
            <a:ext cx="67151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1" name="直接箭头连接符 120">
            <a:extLst>
              <a:ext uri="{FF2B5EF4-FFF2-40B4-BE49-F238E27FC236}">
                <a16:creationId xmlns:a16="http://schemas.microsoft.com/office/drawing/2014/main" id="{F247E1D2-AEB3-4137-853C-B309714F43FE}"/>
              </a:ext>
            </a:extLst>
          </p:cNvPr>
          <p:cNvCxnSpPr>
            <a:cxnSpLocks noChangeShapeType="1"/>
          </p:cNvCxnSpPr>
          <p:nvPr/>
        </p:nvCxnSpPr>
        <p:spPr bwMode="auto">
          <a:xfrm rot="5400000">
            <a:off x="4370388" y="4987925"/>
            <a:ext cx="261938"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2" name="直接箭头连接符 121">
            <a:extLst>
              <a:ext uri="{FF2B5EF4-FFF2-40B4-BE49-F238E27FC236}">
                <a16:creationId xmlns:a16="http://schemas.microsoft.com/office/drawing/2014/main" id="{4B6C84CC-5618-4AB0-A5B4-1DF780D23C5D}"/>
              </a:ext>
            </a:extLst>
          </p:cNvPr>
          <p:cNvCxnSpPr>
            <a:cxnSpLocks noChangeShapeType="1"/>
          </p:cNvCxnSpPr>
          <p:nvPr/>
        </p:nvCxnSpPr>
        <p:spPr bwMode="auto">
          <a:xfrm rot="5400000">
            <a:off x="7156450" y="4987925"/>
            <a:ext cx="26193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23" name="TextBox 122">
            <a:extLst>
              <a:ext uri="{FF2B5EF4-FFF2-40B4-BE49-F238E27FC236}">
                <a16:creationId xmlns:a16="http://schemas.microsoft.com/office/drawing/2014/main" id="{67D66692-F486-4BCF-9E2C-4D17497DB5E1}"/>
              </a:ext>
            </a:extLst>
          </p:cNvPr>
          <p:cNvSpPr txBox="1">
            <a:spLocks noChangeArrowheads="1"/>
          </p:cNvSpPr>
          <p:nvPr/>
        </p:nvSpPr>
        <p:spPr bwMode="auto">
          <a:xfrm>
            <a:off x="3643313" y="1571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124" name="TextBox 123">
            <a:extLst>
              <a:ext uri="{FF2B5EF4-FFF2-40B4-BE49-F238E27FC236}">
                <a16:creationId xmlns:a16="http://schemas.microsoft.com/office/drawing/2014/main" id="{A13BAB84-32CE-4657-8A9D-886BA7F8927A}"/>
              </a:ext>
            </a:extLst>
          </p:cNvPr>
          <p:cNvSpPr txBox="1">
            <a:spLocks noChangeArrowheads="1"/>
          </p:cNvSpPr>
          <p:nvPr/>
        </p:nvSpPr>
        <p:spPr bwMode="auto">
          <a:xfrm>
            <a:off x="3286125" y="29765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130" name="TextBox 129">
            <a:extLst>
              <a:ext uri="{FF2B5EF4-FFF2-40B4-BE49-F238E27FC236}">
                <a16:creationId xmlns:a16="http://schemas.microsoft.com/office/drawing/2014/main" id="{9CC8C4F7-3D26-4DD9-BA00-F4ED9222ECE8}"/>
              </a:ext>
            </a:extLst>
          </p:cNvPr>
          <p:cNvSpPr txBox="1">
            <a:spLocks noChangeArrowheads="1"/>
          </p:cNvSpPr>
          <p:nvPr/>
        </p:nvSpPr>
        <p:spPr bwMode="auto">
          <a:xfrm>
            <a:off x="3681413" y="326707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131" name="TextBox 130">
            <a:extLst>
              <a:ext uri="{FF2B5EF4-FFF2-40B4-BE49-F238E27FC236}">
                <a16:creationId xmlns:a16="http://schemas.microsoft.com/office/drawing/2014/main" id="{FA6A8E92-E6B8-48A6-B25E-7623B468AC41}"/>
              </a:ext>
            </a:extLst>
          </p:cNvPr>
          <p:cNvSpPr txBox="1">
            <a:spLocks noChangeArrowheads="1"/>
          </p:cNvSpPr>
          <p:nvPr/>
        </p:nvSpPr>
        <p:spPr bwMode="auto">
          <a:xfrm>
            <a:off x="7034213" y="36417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43054" name="灯片编号占位符 24">
            <a:extLst>
              <a:ext uri="{FF2B5EF4-FFF2-40B4-BE49-F238E27FC236}">
                <a16:creationId xmlns:a16="http://schemas.microsoft.com/office/drawing/2014/main" id="{0B58D664-B0B0-4B2B-8317-A3DE8688E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588E0E2-CA67-494A-9889-E65670658122}" type="slidenum">
              <a:rPr kumimoji="0" lang="en-US" altLang="zh-CN" sz="1400" b="0" smtClean="0"/>
              <a:pPr>
                <a:lnSpc>
                  <a:spcPct val="100000"/>
                </a:lnSpc>
                <a:spcBef>
                  <a:spcPct val="0"/>
                </a:spcBef>
                <a:buFontTx/>
                <a:buNone/>
              </a:pPr>
              <a:t>37</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Top)">
                                      <p:cBhvr>
                                        <p:cTn id="21" dur="500"/>
                                        <p:tgtEl>
                                          <p:spTgt spid="13"/>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nodeType="afterGroup">
                            <p:stCondLst>
                              <p:cond delay="500"/>
                            </p:stCondLst>
                            <p:childTnLst>
                              <p:par>
                                <p:cTn id="32" presetID="1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Top)">
                                      <p:cBhvr>
                                        <p:cTn id="34" dur="500"/>
                                        <p:tgtEl>
                                          <p:spTgt spid="5"/>
                                        </p:tgtEl>
                                      </p:cBhvr>
                                    </p:animEffect>
                                  </p:childTnLst>
                                </p:cTn>
                              </p:par>
                            </p:childTnLst>
                          </p:cTn>
                        </p:par>
                        <p:par>
                          <p:cTn id="35" fill="hold" nodeType="afterGroup">
                            <p:stCondLst>
                              <p:cond delay="1000"/>
                            </p:stCondLst>
                            <p:childTnLst>
                              <p:par>
                                <p:cTn id="36" presetID="3" presetClass="entr" presetSubtype="1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childTnLst>
                          </p:cTn>
                        </p:par>
                        <p:par>
                          <p:cTn id="44" fill="hold" nodeType="afterGroup">
                            <p:stCondLst>
                              <p:cond delay="500"/>
                            </p:stCondLst>
                            <p:childTnLst>
                              <p:par>
                                <p:cTn id="45" presetID="12"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lide(fromTop)">
                                      <p:cBhvr>
                                        <p:cTn id="47" dur="500"/>
                                        <p:tgtEl>
                                          <p:spTgt spid="24"/>
                                        </p:tgtEl>
                                      </p:cBhvr>
                                    </p:animEffect>
                                  </p:childTnLst>
                                </p:cTn>
                              </p:par>
                            </p:childTnLst>
                          </p:cTn>
                        </p:par>
                        <p:par>
                          <p:cTn id="48" fill="hold" nodeType="afterGroup">
                            <p:stCondLst>
                              <p:cond delay="1000"/>
                            </p:stCondLst>
                            <p:childTnLst>
                              <p:par>
                                <p:cTn id="49" presetID="3" presetClass="entr" presetSubtype="1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linds(horizontal)">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1"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slide(fromTop)">
                                      <p:cBhvr>
                                        <p:cTn id="56" dur="500"/>
                                        <p:tgtEl>
                                          <p:spTgt spid="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3"/>
                                        </p:tgtEl>
                                        <p:attrNameLst>
                                          <p:attrName>style.visibility</p:attrName>
                                        </p:attrNameLst>
                                      </p:cBhvr>
                                      <p:to>
                                        <p:strVal val="visible"/>
                                      </p:to>
                                    </p:set>
                                    <p:animEffect transition="in" filter="blinds(horizontal)">
                                      <p:cBhvr>
                                        <p:cTn id="61" dur="500"/>
                                        <p:tgtEl>
                                          <p:spTgt spid="123"/>
                                        </p:tgtEl>
                                      </p:cBhvr>
                                    </p:animEffect>
                                  </p:childTnLst>
                                </p:cTn>
                              </p:par>
                            </p:childTnLst>
                          </p:cTn>
                        </p:par>
                        <p:par>
                          <p:cTn id="62" fill="hold" nodeType="afterGroup">
                            <p:stCondLst>
                              <p:cond delay="500"/>
                            </p:stCondLst>
                            <p:childTnLst>
                              <p:par>
                                <p:cTn id="63" presetID="12" presetClass="entr" presetSubtype="8" fill="hold" nodeType="after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slide(fromLeft)">
                                      <p:cBhvr>
                                        <p:cTn id="65" dur="500"/>
                                        <p:tgtEl>
                                          <p:spTgt spid="73"/>
                                        </p:tgtEl>
                                      </p:cBhvr>
                                    </p:animEffect>
                                  </p:childTnLst>
                                </p:cTn>
                              </p:par>
                            </p:childTnLst>
                          </p:cTn>
                        </p:par>
                        <p:par>
                          <p:cTn id="66" fill="hold" nodeType="afterGroup">
                            <p:stCondLst>
                              <p:cond delay="1000"/>
                            </p:stCondLst>
                            <p:childTnLst>
                              <p:par>
                                <p:cTn id="67" presetID="12" presetClass="entr" presetSubtype="1" fill="hold" nodeType="after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slide(fromTop)">
                                      <p:cBhvr>
                                        <p:cTn id="69" dur="500"/>
                                        <p:tgtEl>
                                          <p:spTgt spid="75"/>
                                        </p:tgtEl>
                                      </p:cBhvr>
                                    </p:animEffect>
                                  </p:childTnLst>
                                </p:cTn>
                              </p:par>
                            </p:childTnLst>
                          </p:cTn>
                        </p:par>
                        <p:par>
                          <p:cTn id="70" fill="hold" nodeType="afterGroup">
                            <p:stCondLst>
                              <p:cond delay="1500"/>
                            </p:stCondLst>
                            <p:childTnLst>
                              <p:par>
                                <p:cTn id="71" presetID="3" presetClass="entr" presetSubtype="10" fill="hold"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blinds(horizontal)">
                                      <p:cBhvr>
                                        <p:cTn id="73" dur="500"/>
                                        <p:tgtEl>
                                          <p:spTgt spid="2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1" fill="hold" nodeType="clickEffect">
                                  <p:stCondLst>
                                    <p:cond delay="0"/>
                                  </p:stCondLst>
                                  <p:childTnLst>
                                    <p:set>
                                      <p:cBhvr>
                                        <p:cTn id="77" dur="1" fill="hold">
                                          <p:stCondLst>
                                            <p:cond delay="0"/>
                                          </p:stCondLst>
                                        </p:cTn>
                                        <p:tgtEl>
                                          <p:spTgt spid="80"/>
                                        </p:tgtEl>
                                        <p:attrNameLst>
                                          <p:attrName>style.visibility</p:attrName>
                                        </p:attrNameLst>
                                      </p:cBhvr>
                                      <p:to>
                                        <p:strVal val="visible"/>
                                      </p:to>
                                    </p:set>
                                    <p:animEffect transition="in" filter="slide(fromTop)">
                                      <p:cBhvr>
                                        <p:cTn id="78" dur="500"/>
                                        <p:tgtEl>
                                          <p:spTgt spid="80"/>
                                        </p:tgtEl>
                                      </p:cBhvr>
                                    </p:animEffect>
                                  </p:childTnLst>
                                </p:cTn>
                              </p:par>
                            </p:childTnLst>
                          </p:cTn>
                        </p:par>
                        <p:par>
                          <p:cTn id="79" fill="hold" nodeType="afterGroup">
                            <p:stCondLst>
                              <p:cond delay="500"/>
                            </p:stCondLst>
                            <p:childTnLst>
                              <p:par>
                                <p:cTn id="80" presetID="12" presetClass="entr" presetSubtype="2" fill="hold" nodeType="afterEffect">
                                  <p:stCondLst>
                                    <p:cond delay="0"/>
                                  </p:stCondLst>
                                  <p:childTnLst>
                                    <p:set>
                                      <p:cBhvr>
                                        <p:cTn id="81" dur="1" fill="hold">
                                          <p:stCondLst>
                                            <p:cond delay="0"/>
                                          </p:stCondLst>
                                        </p:cTn>
                                        <p:tgtEl>
                                          <p:spTgt spid="112"/>
                                        </p:tgtEl>
                                        <p:attrNameLst>
                                          <p:attrName>style.visibility</p:attrName>
                                        </p:attrNameLst>
                                      </p:cBhvr>
                                      <p:to>
                                        <p:strVal val="visible"/>
                                      </p:to>
                                    </p:set>
                                    <p:animEffect transition="in" filter="slide(fromRight)">
                                      <p:cBhvr>
                                        <p:cTn id="82" dur="500"/>
                                        <p:tgtEl>
                                          <p:spTgt spid="1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4"/>
                                        </p:tgtEl>
                                        <p:attrNameLst>
                                          <p:attrName>style.visibility</p:attrName>
                                        </p:attrNameLst>
                                      </p:cBhvr>
                                      <p:to>
                                        <p:strVal val="visible"/>
                                      </p:to>
                                    </p:set>
                                    <p:animEffect transition="in" filter="blinds(horizontal)">
                                      <p:cBhvr>
                                        <p:cTn id="87" dur="500"/>
                                        <p:tgtEl>
                                          <p:spTgt spid="124"/>
                                        </p:tgtEl>
                                      </p:cBhvr>
                                    </p:animEffect>
                                  </p:childTnLst>
                                </p:cTn>
                              </p:par>
                            </p:childTnLst>
                          </p:cTn>
                        </p:par>
                        <p:par>
                          <p:cTn id="88" fill="hold" nodeType="afterGroup">
                            <p:stCondLst>
                              <p:cond delay="500"/>
                            </p:stCondLst>
                            <p:childTnLst>
                              <p:par>
                                <p:cTn id="89" presetID="12" presetClass="entr" presetSubtype="8" fill="hold" nodeType="after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slide(fromLeft)">
                                      <p:cBhvr>
                                        <p:cTn id="91" dur="500"/>
                                        <p:tgtEl>
                                          <p:spTgt spid="108"/>
                                        </p:tgtEl>
                                      </p:cBhvr>
                                    </p:animEffect>
                                  </p:childTnLst>
                                </p:cTn>
                              </p:par>
                            </p:childTnLst>
                          </p:cTn>
                        </p:par>
                        <p:par>
                          <p:cTn id="92" fill="hold" nodeType="afterGroup">
                            <p:stCondLst>
                              <p:cond delay="1000"/>
                            </p:stCondLst>
                            <p:childTnLst>
                              <p:par>
                                <p:cTn id="93" presetID="12" presetClass="entr" presetSubtype="4" fill="hold" nodeType="after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slide(fromBottom)">
                                      <p:cBhvr>
                                        <p:cTn id="95" dur="500"/>
                                        <p:tgtEl>
                                          <p:spTgt spid="109"/>
                                        </p:tgtEl>
                                      </p:cBhvr>
                                    </p:animEffect>
                                  </p:childTnLst>
                                </p:cTn>
                              </p:par>
                            </p:childTnLst>
                          </p:cTn>
                        </p:par>
                        <p:par>
                          <p:cTn id="96" fill="hold" nodeType="afterGroup">
                            <p:stCondLst>
                              <p:cond delay="1500"/>
                            </p:stCondLst>
                            <p:childTnLst>
                              <p:par>
                                <p:cTn id="97" presetID="12" presetClass="entr" presetSubtype="8" fill="hold"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slide(fromLeft)">
                                      <p:cBhvr>
                                        <p:cTn id="99" dur="500"/>
                                        <p:tgtEl>
                                          <p:spTgt spid="26"/>
                                        </p:tgtEl>
                                      </p:cBhvr>
                                    </p:animEffect>
                                  </p:childTnLst>
                                </p:cTn>
                              </p:par>
                            </p:childTnLst>
                          </p:cTn>
                        </p:par>
                        <p:par>
                          <p:cTn id="100" fill="hold" nodeType="afterGroup">
                            <p:stCondLst>
                              <p:cond delay="2000"/>
                            </p:stCondLst>
                            <p:childTnLst>
                              <p:par>
                                <p:cTn id="101" presetID="12" presetClass="entr" presetSubtype="1" fill="hold" nodeType="afterEffect">
                                  <p:stCondLst>
                                    <p:cond delay="0"/>
                                  </p:stCondLst>
                                  <p:childTnLst>
                                    <p:set>
                                      <p:cBhvr>
                                        <p:cTn id="102" dur="1" fill="hold">
                                          <p:stCondLst>
                                            <p:cond delay="0"/>
                                          </p:stCondLst>
                                        </p:cTn>
                                        <p:tgtEl>
                                          <p:spTgt spid="63"/>
                                        </p:tgtEl>
                                        <p:attrNameLst>
                                          <p:attrName>style.visibility</p:attrName>
                                        </p:attrNameLst>
                                      </p:cBhvr>
                                      <p:to>
                                        <p:strVal val="visible"/>
                                      </p:to>
                                    </p:set>
                                    <p:animEffect transition="in" filter="slide(fromTop)">
                                      <p:cBhvr>
                                        <p:cTn id="103" dur="500"/>
                                        <p:tgtEl>
                                          <p:spTgt spid="63"/>
                                        </p:tgtEl>
                                      </p:cBhvr>
                                    </p:animEffect>
                                  </p:childTnLst>
                                </p:cTn>
                              </p:par>
                            </p:childTnLst>
                          </p:cTn>
                        </p:par>
                        <p:par>
                          <p:cTn id="104" fill="hold" nodeType="afterGroup">
                            <p:stCondLst>
                              <p:cond delay="2500"/>
                            </p:stCondLst>
                            <p:childTnLst>
                              <p:par>
                                <p:cTn id="105" presetID="3" presetClass="entr" presetSubtype="10" fill="hold"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blinds(horizontal)">
                                      <p:cBhvr>
                                        <p:cTn id="107" dur="500"/>
                                        <p:tgtEl>
                                          <p:spTgt spid="1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30"/>
                                        </p:tgtEl>
                                        <p:attrNameLst>
                                          <p:attrName>style.visibility</p:attrName>
                                        </p:attrNameLst>
                                      </p:cBhvr>
                                      <p:to>
                                        <p:strVal val="visible"/>
                                      </p:to>
                                    </p:set>
                                    <p:animEffect transition="in" filter="blinds(horizontal)">
                                      <p:cBhvr>
                                        <p:cTn id="112" dur="500"/>
                                        <p:tgtEl>
                                          <p:spTgt spid="130"/>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96"/>
                                        </p:tgtEl>
                                        <p:attrNameLst>
                                          <p:attrName>style.visibility</p:attrName>
                                        </p:attrNameLst>
                                      </p:cBhvr>
                                      <p:to>
                                        <p:strVal val="visible"/>
                                      </p:to>
                                    </p:set>
                                    <p:animEffect transition="in" filter="slide(fromRight)">
                                      <p:cBhvr>
                                        <p:cTn id="116" dur="500"/>
                                        <p:tgtEl>
                                          <p:spTgt spid="96"/>
                                        </p:tgtEl>
                                      </p:cBhvr>
                                    </p:animEffect>
                                  </p:childTnLst>
                                </p:cTn>
                              </p:par>
                            </p:childTnLst>
                          </p:cTn>
                        </p:par>
                        <p:par>
                          <p:cTn id="117" fill="hold" nodeType="afterGroup">
                            <p:stCondLst>
                              <p:cond delay="1000"/>
                            </p:stCondLst>
                            <p:childTnLst>
                              <p:par>
                                <p:cTn id="118" presetID="12" presetClass="entr" presetSubtype="1" fill="hold" nodeType="afterEffect">
                                  <p:stCondLst>
                                    <p:cond delay="0"/>
                                  </p:stCondLst>
                                  <p:childTnLst>
                                    <p:set>
                                      <p:cBhvr>
                                        <p:cTn id="119" dur="1" fill="hold">
                                          <p:stCondLst>
                                            <p:cond delay="0"/>
                                          </p:stCondLst>
                                        </p:cTn>
                                        <p:tgtEl>
                                          <p:spTgt spid="97"/>
                                        </p:tgtEl>
                                        <p:attrNameLst>
                                          <p:attrName>style.visibility</p:attrName>
                                        </p:attrNameLst>
                                      </p:cBhvr>
                                      <p:to>
                                        <p:strVal val="visible"/>
                                      </p:to>
                                    </p:set>
                                    <p:animEffect transition="in" filter="slide(fromTop)">
                                      <p:cBhvr>
                                        <p:cTn id="120" dur="500"/>
                                        <p:tgtEl>
                                          <p:spTgt spid="97"/>
                                        </p:tgtEl>
                                      </p:cBhvr>
                                    </p:animEffect>
                                  </p:childTnLst>
                                </p:cTn>
                              </p:par>
                            </p:childTnLst>
                          </p:cTn>
                        </p:par>
                        <p:par>
                          <p:cTn id="121" fill="hold" nodeType="afterGroup">
                            <p:stCondLst>
                              <p:cond delay="1500"/>
                            </p:stCondLst>
                            <p:childTnLst>
                              <p:par>
                                <p:cTn id="122" presetID="3" presetClass="entr" presetSubtype="1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blinds(horizontal)">
                                      <p:cBhvr>
                                        <p:cTn id="124" dur="500"/>
                                        <p:tgtEl>
                                          <p:spTgt spid="2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31"/>
                                        </p:tgtEl>
                                        <p:attrNameLst>
                                          <p:attrName>style.visibility</p:attrName>
                                        </p:attrNameLst>
                                      </p:cBhvr>
                                      <p:to>
                                        <p:strVal val="visible"/>
                                      </p:to>
                                    </p:set>
                                    <p:animEffect transition="in" filter="blinds(horizontal)">
                                      <p:cBhvr>
                                        <p:cTn id="129" dur="500"/>
                                        <p:tgtEl>
                                          <p:spTgt spid="131"/>
                                        </p:tgtEl>
                                      </p:cBhvr>
                                    </p:animEffect>
                                  </p:childTnLst>
                                </p:cTn>
                              </p:par>
                            </p:childTnLst>
                          </p:cTn>
                        </p:par>
                        <p:par>
                          <p:cTn id="130" fill="hold" nodeType="afterGroup">
                            <p:stCondLst>
                              <p:cond delay="500"/>
                            </p:stCondLst>
                            <p:childTnLst>
                              <p:par>
                                <p:cTn id="131" presetID="12" presetClass="entr" presetSubtype="8" fill="hold" nodeType="afterEffect">
                                  <p:stCondLst>
                                    <p:cond delay="0"/>
                                  </p:stCondLst>
                                  <p:childTnLst>
                                    <p:set>
                                      <p:cBhvr>
                                        <p:cTn id="132" dur="1" fill="hold">
                                          <p:stCondLst>
                                            <p:cond delay="0"/>
                                          </p:stCondLst>
                                        </p:cTn>
                                        <p:tgtEl>
                                          <p:spTgt spid="82"/>
                                        </p:tgtEl>
                                        <p:attrNameLst>
                                          <p:attrName>style.visibility</p:attrName>
                                        </p:attrNameLst>
                                      </p:cBhvr>
                                      <p:to>
                                        <p:strVal val="visible"/>
                                      </p:to>
                                    </p:set>
                                    <p:animEffect transition="in" filter="slide(fromLeft)">
                                      <p:cBhvr>
                                        <p:cTn id="133" dur="500"/>
                                        <p:tgtEl>
                                          <p:spTgt spid="82"/>
                                        </p:tgtEl>
                                      </p:cBhvr>
                                    </p:animEffect>
                                  </p:childTnLst>
                                </p:cTn>
                              </p:par>
                            </p:childTnLst>
                          </p:cTn>
                        </p:par>
                        <p:par>
                          <p:cTn id="134" fill="hold" nodeType="afterGroup">
                            <p:stCondLst>
                              <p:cond delay="1000"/>
                            </p:stCondLst>
                            <p:childTnLst>
                              <p:par>
                                <p:cTn id="135" presetID="12" presetClass="entr" presetSubtype="1" fill="hold" nodeType="after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slide(fromTop)">
                                      <p:cBhvr>
                                        <p:cTn id="137" dur="500"/>
                                        <p:tgtEl>
                                          <p:spTgt spid="83"/>
                                        </p:tgtEl>
                                      </p:cBhvr>
                                    </p:animEffect>
                                  </p:childTnLst>
                                </p:cTn>
                              </p:par>
                            </p:childTnLst>
                          </p:cTn>
                        </p:par>
                        <p:par>
                          <p:cTn id="138" fill="hold" nodeType="afterGroup">
                            <p:stCondLst>
                              <p:cond delay="1500"/>
                            </p:stCondLst>
                            <p:childTnLst>
                              <p:par>
                                <p:cTn id="139" presetID="3" presetClass="entr" presetSubtype="10" fill="hold" nodeType="afterEffect">
                                  <p:stCondLst>
                                    <p:cond delay="0"/>
                                  </p:stCondLst>
                                  <p:childTnLst>
                                    <p:set>
                                      <p:cBhvr>
                                        <p:cTn id="140" dur="1" fill="hold">
                                          <p:stCondLst>
                                            <p:cond delay="0"/>
                                          </p:stCondLst>
                                        </p:cTn>
                                        <p:tgtEl>
                                          <p:spTgt spid="21"/>
                                        </p:tgtEl>
                                        <p:attrNameLst>
                                          <p:attrName>style.visibility</p:attrName>
                                        </p:attrNameLst>
                                      </p:cBhvr>
                                      <p:to>
                                        <p:strVal val="visible"/>
                                      </p:to>
                                    </p:set>
                                    <p:animEffect transition="in" filter="blinds(horizontal)">
                                      <p:cBhvr>
                                        <p:cTn id="141" dur="500"/>
                                        <p:tgtEl>
                                          <p:spTgt spid="21"/>
                                        </p:tgtEl>
                                      </p:cBhvr>
                                    </p:animEffect>
                                  </p:childTnLst>
                                </p:cTn>
                              </p:par>
                            </p:childTnLst>
                          </p:cTn>
                        </p:par>
                        <p:par>
                          <p:cTn id="142" fill="hold" nodeType="afterGroup">
                            <p:stCondLst>
                              <p:cond delay="2000"/>
                            </p:stCondLst>
                            <p:childTnLst>
                              <p:par>
                                <p:cTn id="143" presetID="12" presetClass="entr" presetSubtype="1" fill="hold" nodeType="afterEffect">
                                  <p:stCondLst>
                                    <p:cond delay="0"/>
                                  </p:stCondLst>
                                  <p:childTnLst>
                                    <p:set>
                                      <p:cBhvr>
                                        <p:cTn id="144" dur="1" fill="hold">
                                          <p:stCondLst>
                                            <p:cond delay="0"/>
                                          </p:stCondLst>
                                        </p:cTn>
                                        <p:tgtEl>
                                          <p:spTgt spid="122"/>
                                        </p:tgtEl>
                                        <p:attrNameLst>
                                          <p:attrName>style.visibility</p:attrName>
                                        </p:attrNameLst>
                                      </p:cBhvr>
                                      <p:to>
                                        <p:strVal val="visible"/>
                                      </p:to>
                                    </p:set>
                                    <p:animEffect transition="in" filter="slide(fromTop)">
                                      <p:cBhvr>
                                        <p:cTn id="145" dur="500"/>
                                        <p:tgtEl>
                                          <p:spTgt spid="122"/>
                                        </p:tgtEl>
                                      </p:cBhvr>
                                    </p:animEffect>
                                  </p:childTnLst>
                                </p:cTn>
                              </p:par>
                            </p:childTnLst>
                          </p:cTn>
                        </p:par>
                        <p:par>
                          <p:cTn id="146" fill="hold" nodeType="afterGroup">
                            <p:stCondLst>
                              <p:cond delay="2500"/>
                            </p:stCondLst>
                            <p:childTnLst>
                              <p:par>
                                <p:cTn id="147" presetID="12" presetClass="entr" presetSubtype="1" fill="hold" nodeType="afterEffect">
                                  <p:stCondLst>
                                    <p:cond delay="0"/>
                                  </p:stCondLst>
                                  <p:childTnLst>
                                    <p:set>
                                      <p:cBhvr>
                                        <p:cTn id="148" dur="1" fill="hold">
                                          <p:stCondLst>
                                            <p:cond delay="0"/>
                                          </p:stCondLst>
                                        </p:cTn>
                                        <p:tgtEl>
                                          <p:spTgt spid="121"/>
                                        </p:tgtEl>
                                        <p:attrNameLst>
                                          <p:attrName>style.visibility</p:attrName>
                                        </p:attrNameLst>
                                      </p:cBhvr>
                                      <p:to>
                                        <p:strVal val="visible"/>
                                      </p:to>
                                    </p:set>
                                    <p:animEffect transition="in" filter="slide(fromTop)">
                                      <p:cBhvr>
                                        <p:cTn id="149" dur="500"/>
                                        <p:tgtEl>
                                          <p:spTgt spid="121"/>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3" presetClass="entr" presetSubtype="10" fill="hold" nodeType="click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blinds(horizontal)">
                                      <p:cBhvr>
                                        <p:cTn id="154" dur="500"/>
                                        <p:tgtEl>
                                          <p:spTgt spid="12"/>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1" fill="hold" nodeType="click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slide(fromTop)">
                                      <p:cBhvr>
                                        <p:cTn id="159" dur="500"/>
                                        <p:tgtEl>
                                          <p:spTgt spid="48"/>
                                        </p:tgtEl>
                                      </p:cBhvr>
                                    </p:animEffect>
                                  </p:childTnLst>
                                </p:cTn>
                              </p:par>
                            </p:childTnLst>
                          </p:cTn>
                        </p:par>
                        <p:par>
                          <p:cTn id="160" fill="hold" nodeType="afterGroup">
                            <p:stCondLst>
                              <p:cond delay="500"/>
                            </p:stCondLst>
                            <p:childTnLst>
                              <p:par>
                                <p:cTn id="161" presetID="3" presetClass="entr" presetSubtype="10" fill="hold" nodeType="afterEffect">
                                  <p:stCondLst>
                                    <p:cond delay="0"/>
                                  </p:stCondLst>
                                  <p:childTnLst>
                                    <p:set>
                                      <p:cBhvr>
                                        <p:cTn id="162" dur="1" fill="hold">
                                          <p:stCondLst>
                                            <p:cond delay="0"/>
                                          </p:stCondLst>
                                        </p:cTn>
                                        <p:tgtEl>
                                          <p:spTgt spid="14"/>
                                        </p:tgtEl>
                                        <p:attrNameLst>
                                          <p:attrName>style.visibility</p:attrName>
                                        </p:attrNameLst>
                                      </p:cBhvr>
                                      <p:to>
                                        <p:strVal val="visible"/>
                                      </p:to>
                                    </p:set>
                                    <p:animEffect transition="in" filter="blinds(horizontal)">
                                      <p:cBhvr>
                                        <p:cTn id="163" dur="500"/>
                                        <p:tgtEl>
                                          <p:spTgt spid="14"/>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3" presetClass="entr" presetSubtype="1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animEffect transition="in" filter="blinds(horizontal)">
                                      <p:cBhvr>
                                        <p:cTn id="168" dur="500"/>
                                        <p:tgtEl>
                                          <p:spTgt spid="16"/>
                                        </p:tgtEl>
                                      </p:cBhvr>
                                    </p:animEffect>
                                  </p:childTnLst>
                                </p:cTn>
                              </p:par>
                            </p:childTnLst>
                          </p:cTn>
                        </p:par>
                        <p:par>
                          <p:cTn id="169" fill="hold" nodeType="afterGroup">
                            <p:stCondLst>
                              <p:cond delay="500"/>
                            </p:stCondLst>
                            <p:childTnLst>
                              <p:par>
                                <p:cTn id="170" presetID="12" presetClass="entr" presetSubtype="2" fill="hold" nodeType="after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slide(fromRight)">
                                      <p:cBhvr>
                                        <p:cTn id="172" dur="500"/>
                                        <p:tgtEl>
                                          <p:spTgt spid="49"/>
                                        </p:tgtEl>
                                      </p:cBhvr>
                                    </p:animEffect>
                                  </p:childTnLst>
                                </p:cTn>
                              </p:par>
                            </p:childTnLst>
                          </p:cTn>
                        </p:par>
                        <p:par>
                          <p:cTn id="173" fill="hold" nodeType="afterGroup">
                            <p:stCondLst>
                              <p:cond delay="1000"/>
                            </p:stCondLst>
                            <p:childTnLst>
                              <p:par>
                                <p:cTn id="174" presetID="12" presetClass="entr" presetSubtype="4" fill="hold" nodeType="afterEffect">
                                  <p:stCondLst>
                                    <p:cond delay="0"/>
                                  </p:stCondLst>
                                  <p:childTnLst>
                                    <p:set>
                                      <p:cBhvr>
                                        <p:cTn id="175" dur="1" fill="hold">
                                          <p:stCondLst>
                                            <p:cond delay="0"/>
                                          </p:stCondLst>
                                        </p:cTn>
                                        <p:tgtEl>
                                          <p:spTgt spid="10"/>
                                        </p:tgtEl>
                                        <p:attrNameLst>
                                          <p:attrName>style.visibility</p:attrName>
                                        </p:attrNameLst>
                                      </p:cBhvr>
                                      <p:to>
                                        <p:strVal val="visible"/>
                                      </p:to>
                                    </p:set>
                                    <p:animEffect transition="in" filter="slide(fromBottom)">
                                      <p:cBhvr>
                                        <p:cTn id="176" dur="500"/>
                                        <p:tgtEl>
                                          <p:spTgt spid="10"/>
                                        </p:tgtEl>
                                      </p:cBhvr>
                                    </p:animEffect>
                                  </p:childTnLst>
                                </p:cTn>
                              </p:par>
                            </p:childTnLst>
                          </p:cTn>
                        </p:par>
                        <p:par>
                          <p:cTn id="177" fill="hold" nodeType="afterGroup">
                            <p:stCondLst>
                              <p:cond delay="1500"/>
                            </p:stCondLst>
                            <p:childTnLst>
                              <p:par>
                                <p:cTn id="178" presetID="12" presetClass="entr" presetSubtype="8" fill="hold" nodeType="afterEffect">
                                  <p:stCondLst>
                                    <p:cond delay="0"/>
                                  </p:stCondLst>
                                  <p:childTnLst>
                                    <p:set>
                                      <p:cBhvr>
                                        <p:cTn id="179" dur="1" fill="hold">
                                          <p:stCondLst>
                                            <p:cond delay="0"/>
                                          </p:stCondLst>
                                        </p:cTn>
                                        <p:tgtEl>
                                          <p:spTgt spid="15"/>
                                        </p:tgtEl>
                                        <p:attrNameLst>
                                          <p:attrName>style.visibility</p:attrName>
                                        </p:attrNameLst>
                                      </p:cBhvr>
                                      <p:to>
                                        <p:strVal val="visible"/>
                                      </p:to>
                                    </p:set>
                                    <p:animEffect transition="in" filter="slide(fromLeft)">
                                      <p:cBhvr>
                                        <p:cTn id="180" dur="500"/>
                                        <p:tgtEl>
                                          <p:spTgt spid="15"/>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blinds(horizontal)">
                                      <p:cBhvr>
                                        <p:cTn id="185" dur="500"/>
                                        <p:tgtEl>
                                          <p:spTgt spid="62"/>
                                        </p:tgtEl>
                                      </p:cBhvr>
                                    </p:animEffect>
                                  </p:childTnLst>
                                </p:cTn>
                              </p:par>
                            </p:childTnLst>
                          </p:cTn>
                        </p:par>
                        <p:par>
                          <p:cTn id="186" fill="hold" nodeType="afterGroup">
                            <p:stCondLst>
                              <p:cond delay="500"/>
                            </p:stCondLst>
                            <p:childTnLst>
                              <p:par>
                                <p:cTn id="187" presetID="12" presetClass="entr" presetSubtype="8" fill="hold" nodeType="afterEffect">
                                  <p:stCondLst>
                                    <p:cond delay="0"/>
                                  </p:stCondLst>
                                  <p:childTnLst>
                                    <p:set>
                                      <p:cBhvr>
                                        <p:cTn id="188" dur="1" fill="hold">
                                          <p:stCondLst>
                                            <p:cond delay="0"/>
                                          </p:stCondLst>
                                        </p:cTn>
                                        <p:tgtEl>
                                          <p:spTgt spid="11"/>
                                        </p:tgtEl>
                                        <p:attrNameLst>
                                          <p:attrName>style.visibility</p:attrName>
                                        </p:attrNameLst>
                                      </p:cBhvr>
                                      <p:to>
                                        <p:strVal val="visible"/>
                                      </p:to>
                                    </p:set>
                                    <p:animEffect transition="in" filter="slide(fromLeft)">
                                      <p:cBhvr>
                                        <p:cTn id="189" dur="500"/>
                                        <p:tgtEl>
                                          <p:spTgt spid="11"/>
                                        </p:tgtEl>
                                      </p:cBhvr>
                                    </p:animEffect>
                                  </p:childTnLst>
                                </p:cTn>
                              </p:par>
                            </p:childTnLst>
                          </p:cTn>
                        </p:par>
                        <p:par>
                          <p:cTn id="190" fill="hold" nodeType="afterGroup">
                            <p:stCondLst>
                              <p:cond delay="1000"/>
                            </p:stCondLst>
                            <p:childTnLst>
                              <p:par>
                                <p:cTn id="191" presetID="3" presetClass="entr" presetSubtype="10" fill="hold" nodeType="afterEffect">
                                  <p:stCondLst>
                                    <p:cond delay="0"/>
                                  </p:stCondLst>
                                  <p:childTnLst>
                                    <p:set>
                                      <p:cBhvr>
                                        <p:cTn id="192" dur="1" fill="hold">
                                          <p:stCondLst>
                                            <p:cond delay="0"/>
                                          </p:stCondLst>
                                        </p:cTn>
                                        <p:tgtEl>
                                          <p:spTgt spid="17"/>
                                        </p:tgtEl>
                                        <p:attrNameLst>
                                          <p:attrName>style.visibility</p:attrName>
                                        </p:attrNameLst>
                                      </p:cBhvr>
                                      <p:to>
                                        <p:strVal val="visible"/>
                                      </p:to>
                                    </p:set>
                                    <p:animEffect transition="in" filter="blinds(horizontal)">
                                      <p:cBhvr>
                                        <p:cTn id="1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62" grpId="0"/>
      <p:bldP spid="123" grpId="0"/>
      <p:bldP spid="124" grpId="0"/>
      <p:bldP spid="130" grpId="0"/>
      <p:bldP spid="1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29A9BDFE-E02A-4E3D-9B8D-009B0C9F03EA}"/>
              </a:ext>
            </a:extLst>
          </p:cNvPr>
          <p:cNvSpPr>
            <a:spLocks noGrp="1"/>
          </p:cNvSpPr>
          <p:nvPr>
            <p:ph idx="1"/>
          </p:nvPr>
        </p:nvSpPr>
        <p:spPr>
          <a:xfrm>
            <a:off x="539750" y="1628775"/>
            <a:ext cx="8153400" cy="942975"/>
          </a:xfrm>
        </p:spPr>
        <p:txBody>
          <a:bodyPr/>
          <a:lstStyle/>
          <a:p>
            <a:pPr>
              <a:buFont typeface="Wingdings" pitchFamily="2" charset="2"/>
              <a:buNone/>
            </a:pPr>
            <a:r>
              <a:rPr lang="zh-CN" altLang="zh-CN"/>
              <a:t>例</a:t>
            </a:r>
            <a:r>
              <a:rPr lang="en-US" altLang="zh-CN"/>
              <a:t>2.9 </a:t>
            </a:r>
            <a:r>
              <a:rPr lang="zh-CN" altLang="zh-CN"/>
              <a:t>将例</a:t>
            </a:r>
            <a:r>
              <a:rPr lang="en-US" altLang="zh-CN"/>
              <a:t>2.4</a:t>
            </a:r>
            <a:r>
              <a:rPr lang="zh-CN" altLang="zh-CN"/>
              <a:t>的算法用流程图表示。求</a:t>
            </a:r>
            <a:endParaRPr lang="zh-CN" altLang="en-US"/>
          </a:p>
        </p:txBody>
      </p:sp>
      <p:graphicFrame>
        <p:nvGraphicFramePr>
          <p:cNvPr id="44035" name="Object 1">
            <a:extLst>
              <a:ext uri="{FF2B5EF4-FFF2-40B4-BE49-F238E27FC236}">
                <a16:creationId xmlns:a16="http://schemas.microsoft.com/office/drawing/2014/main" id="{020ADF86-ACD0-45C1-9EAF-D3DAC19DA425}"/>
              </a:ext>
            </a:extLst>
          </p:cNvPr>
          <p:cNvGraphicFramePr>
            <a:graphicFrameLocks noChangeAspect="1"/>
          </p:cNvGraphicFramePr>
          <p:nvPr/>
        </p:nvGraphicFramePr>
        <p:xfrm>
          <a:off x="2071688" y="2643188"/>
          <a:ext cx="5240337" cy="1143000"/>
        </p:xfrm>
        <a:graphic>
          <a:graphicData uri="http://schemas.openxmlformats.org/presentationml/2006/ole">
            <mc:AlternateContent xmlns:mc="http://schemas.openxmlformats.org/markup-compatibility/2006">
              <mc:Choice xmlns:v="urn:schemas-microsoft-com:vml" Requires="v">
                <p:oleObj spid="_x0000_s44037"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2643188"/>
                        <a:ext cx="52403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灯片编号占位符 1">
            <a:extLst>
              <a:ext uri="{FF2B5EF4-FFF2-40B4-BE49-F238E27FC236}">
                <a16:creationId xmlns:a16="http://schemas.microsoft.com/office/drawing/2014/main" id="{6CD277E1-C0BE-4A06-B553-5BFE4F9A1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67F1C36C-E442-4EC8-8CAD-316C87F58427}" type="slidenum">
              <a:rPr kumimoji="0" lang="en-US" altLang="zh-CN" sz="1400" b="0" smtClean="0"/>
              <a:pPr>
                <a:lnSpc>
                  <a:spcPct val="100000"/>
                </a:lnSpc>
                <a:spcBef>
                  <a:spcPct val="0"/>
                </a:spcBef>
                <a:buFontTx/>
                <a:buNone/>
              </a:pPr>
              <a:t>38</a:t>
            </a:fld>
            <a:endParaRPr kumimoji="0" lang="en-US" altLang="zh-CN" sz="1400" b="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6993284C-C417-442C-9C34-073986F2C098}"/>
              </a:ext>
            </a:extLst>
          </p:cNvPr>
          <p:cNvCxnSpPr>
            <a:cxnSpLocks noChangeShapeType="1"/>
          </p:cNvCxnSpPr>
          <p:nvPr/>
        </p:nvCxnSpPr>
        <p:spPr bwMode="auto">
          <a:xfrm rot="5400000">
            <a:off x="4287044" y="9151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2C658486-25B6-496B-9E8B-3348D288D282}"/>
              </a:ext>
            </a:extLst>
          </p:cNvPr>
          <p:cNvCxnSpPr>
            <a:cxnSpLocks noChangeShapeType="1"/>
          </p:cNvCxnSpPr>
          <p:nvPr/>
        </p:nvCxnSpPr>
        <p:spPr bwMode="auto">
          <a:xfrm rot="5400000">
            <a:off x="4215606" y="24153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77957822-D557-48F4-B74A-F5EDB9DE35CD}"/>
              </a:ext>
            </a:extLst>
          </p:cNvPr>
          <p:cNvSpPr txBox="1">
            <a:spLocks noChangeArrowheads="1"/>
          </p:cNvSpPr>
          <p:nvPr/>
        </p:nvSpPr>
        <p:spPr bwMode="auto">
          <a:xfrm>
            <a:off x="3508375" y="1058863"/>
            <a:ext cx="1857375" cy="113030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sum</a:t>
            </a:r>
          </a:p>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2deno</a:t>
            </a:r>
          </a:p>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1sign</a:t>
            </a:r>
            <a:endParaRPr lang="zh-CN" altLang="en-US" sz="2800">
              <a:solidFill>
                <a:srgbClr val="0000CC"/>
              </a:solidFill>
              <a:latin typeface="Arial" panose="020B0604020202020204" pitchFamily="34" charset="0"/>
            </a:endParaRPr>
          </a:p>
        </p:txBody>
      </p:sp>
      <p:cxnSp>
        <p:nvCxnSpPr>
          <p:cNvPr id="8" name="直接箭头连接符 7">
            <a:extLst>
              <a:ext uri="{FF2B5EF4-FFF2-40B4-BE49-F238E27FC236}">
                <a16:creationId xmlns:a16="http://schemas.microsoft.com/office/drawing/2014/main" id="{69C8C033-246D-42BC-A6DB-B0D5C4174DC2}"/>
              </a:ext>
            </a:extLst>
          </p:cNvPr>
          <p:cNvCxnSpPr>
            <a:cxnSpLocks noChangeShapeType="1"/>
          </p:cNvCxnSpPr>
          <p:nvPr/>
        </p:nvCxnSpPr>
        <p:spPr bwMode="auto">
          <a:xfrm rot="5400000">
            <a:off x="4287044" y="42727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A9BD6086-A905-4A7B-945B-93DB46655ACB}"/>
              </a:ext>
            </a:extLst>
          </p:cNvPr>
          <p:cNvCxnSpPr>
            <a:cxnSpLocks noChangeShapeType="1"/>
          </p:cNvCxnSpPr>
          <p:nvPr/>
        </p:nvCxnSpPr>
        <p:spPr bwMode="auto">
          <a:xfrm rot="10800000">
            <a:off x="2025650" y="4760913"/>
            <a:ext cx="500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05BD3F0E-0197-42F5-9DE3-4DAA62471741}"/>
              </a:ext>
            </a:extLst>
          </p:cNvPr>
          <p:cNvCxnSpPr>
            <a:cxnSpLocks noChangeShapeType="1"/>
          </p:cNvCxnSpPr>
          <p:nvPr/>
        </p:nvCxnSpPr>
        <p:spPr bwMode="auto">
          <a:xfrm rot="16200000" flipV="1">
            <a:off x="802481" y="3555207"/>
            <a:ext cx="2408237"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386E3FEA-5B7D-4B64-A78E-0AE0FA0C4C1B}"/>
              </a:ext>
            </a:extLst>
          </p:cNvPr>
          <p:cNvCxnSpPr>
            <a:cxnSpLocks noChangeShapeType="1"/>
          </p:cNvCxnSpPr>
          <p:nvPr/>
        </p:nvCxnSpPr>
        <p:spPr bwMode="auto">
          <a:xfrm rot="5400000">
            <a:off x="4356894" y="605869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3C5909F9-873F-4E08-A08D-1E45AF059F51}"/>
              </a:ext>
            </a:extLst>
          </p:cNvPr>
          <p:cNvSpPr txBox="1">
            <a:spLocks noChangeArrowheads="1"/>
          </p:cNvSpPr>
          <p:nvPr/>
        </p:nvSpPr>
        <p:spPr bwMode="auto">
          <a:xfrm>
            <a:off x="2500313" y="2592388"/>
            <a:ext cx="3929062" cy="147796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rPr>
              <a:t>(-1)*sign</a:t>
            </a:r>
            <a:r>
              <a:rPr lang="en-US" altLang="zh-CN" sz="2800">
                <a:solidFill>
                  <a:srgbClr val="0000CC"/>
                </a:solidFill>
                <a:latin typeface="Arial" panose="020B0604020202020204" pitchFamily="34" charset="0"/>
                <a:sym typeface="Symbol" panose="05050102010706020507" pitchFamily="18" charset="2"/>
              </a:rPr>
              <a:t>sign</a:t>
            </a:r>
          </a:p>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sign*(1/deno)term</a:t>
            </a:r>
          </a:p>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sum+termsum</a:t>
            </a:r>
          </a:p>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deno+1deno</a:t>
            </a:r>
            <a:endParaRPr lang="zh-CN" altLang="en-US" sz="2800">
              <a:solidFill>
                <a:srgbClr val="0000CC"/>
              </a:solidFill>
              <a:latin typeface="Arial" panose="020B0604020202020204" pitchFamily="34" charset="0"/>
            </a:endParaRPr>
          </a:p>
        </p:txBody>
      </p:sp>
      <p:cxnSp>
        <p:nvCxnSpPr>
          <p:cNvPr id="19" name="直接箭头连接符 18">
            <a:extLst>
              <a:ext uri="{FF2B5EF4-FFF2-40B4-BE49-F238E27FC236}">
                <a16:creationId xmlns:a16="http://schemas.microsoft.com/office/drawing/2014/main" id="{99282F0B-61D7-42AB-A352-9DA3D72D6FF7}"/>
              </a:ext>
            </a:extLst>
          </p:cNvPr>
          <p:cNvCxnSpPr>
            <a:cxnSpLocks noChangeShapeType="1"/>
          </p:cNvCxnSpPr>
          <p:nvPr/>
        </p:nvCxnSpPr>
        <p:spPr bwMode="auto">
          <a:xfrm>
            <a:off x="2000250" y="2357438"/>
            <a:ext cx="242887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a:extLst>
              <a:ext uri="{FF2B5EF4-FFF2-40B4-BE49-F238E27FC236}">
                <a16:creationId xmlns:a16="http://schemas.microsoft.com/office/drawing/2014/main" id="{62AB8126-FE44-4B87-AFE3-EE91F37D869D}"/>
              </a:ext>
            </a:extLst>
          </p:cNvPr>
          <p:cNvSpPr txBox="1">
            <a:spLocks noChangeArrowheads="1"/>
          </p:cNvSpPr>
          <p:nvPr/>
        </p:nvSpPr>
        <p:spPr bwMode="auto">
          <a:xfrm>
            <a:off x="2000250" y="478631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grpSp>
        <p:nvGrpSpPr>
          <p:cNvPr id="2" name="组合 37">
            <a:extLst>
              <a:ext uri="{FF2B5EF4-FFF2-40B4-BE49-F238E27FC236}">
                <a16:creationId xmlns:a16="http://schemas.microsoft.com/office/drawing/2014/main" id="{27C14EBF-98A0-4745-9D97-6B54BA684369}"/>
              </a:ext>
            </a:extLst>
          </p:cNvPr>
          <p:cNvGrpSpPr>
            <a:grpSpLocks/>
          </p:cNvGrpSpPr>
          <p:nvPr/>
        </p:nvGrpSpPr>
        <p:grpSpPr bwMode="auto">
          <a:xfrm>
            <a:off x="2584450" y="4441825"/>
            <a:ext cx="3857625" cy="642938"/>
            <a:chOff x="2584436" y="4441832"/>
            <a:chExt cx="3857652" cy="642942"/>
          </a:xfrm>
        </p:grpSpPr>
        <p:sp>
          <p:nvSpPr>
            <p:cNvPr id="45081" name="流程图: 决策 6">
              <a:extLst>
                <a:ext uri="{FF2B5EF4-FFF2-40B4-BE49-F238E27FC236}">
                  <a16:creationId xmlns:a16="http://schemas.microsoft.com/office/drawing/2014/main" id="{E4E1EAC9-0917-4686-8016-275C72F943E9}"/>
                </a:ext>
              </a:extLst>
            </p:cNvPr>
            <p:cNvSpPr>
              <a:spLocks noChangeArrowheads="1"/>
            </p:cNvSpPr>
            <p:nvPr/>
          </p:nvSpPr>
          <p:spPr bwMode="auto">
            <a:xfrm>
              <a:off x="2584436" y="4441832"/>
              <a:ext cx="3857652" cy="642942"/>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45082" name="TextBox 23">
              <a:extLst>
                <a:ext uri="{FF2B5EF4-FFF2-40B4-BE49-F238E27FC236}">
                  <a16:creationId xmlns:a16="http://schemas.microsoft.com/office/drawing/2014/main" id="{49F13FEE-7A2C-4700-9428-4BA07D467C18}"/>
                </a:ext>
              </a:extLst>
            </p:cNvPr>
            <p:cNvSpPr txBox="1">
              <a:spLocks noChangeArrowheads="1"/>
            </p:cNvSpPr>
            <p:nvPr/>
          </p:nvSpPr>
          <p:spPr bwMode="auto">
            <a:xfrm>
              <a:off x="3286116" y="4513270"/>
              <a:ext cx="2428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deno&gt;100</a:t>
              </a:r>
              <a:endParaRPr lang="zh-CN" altLang="en-US" sz="2800">
                <a:solidFill>
                  <a:srgbClr val="0000CC"/>
                </a:solidFill>
                <a:latin typeface="Arial" panose="020B0604020202020204" pitchFamily="34" charset="0"/>
              </a:endParaRPr>
            </a:p>
          </p:txBody>
        </p:sp>
      </p:grpSp>
      <p:sp>
        <p:nvSpPr>
          <p:cNvPr id="25" name="TextBox 24">
            <a:extLst>
              <a:ext uri="{FF2B5EF4-FFF2-40B4-BE49-F238E27FC236}">
                <a16:creationId xmlns:a16="http://schemas.microsoft.com/office/drawing/2014/main" id="{F2316015-084D-451C-A1F2-1BEBF87FDA24}"/>
              </a:ext>
            </a:extLst>
          </p:cNvPr>
          <p:cNvSpPr txBox="1">
            <a:spLocks noChangeArrowheads="1"/>
          </p:cNvSpPr>
          <p:nvPr/>
        </p:nvSpPr>
        <p:spPr bwMode="auto">
          <a:xfrm>
            <a:off x="4500563" y="5000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26" name="直接箭头连接符 25">
            <a:extLst>
              <a:ext uri="{FF2B5EF4-FFF2-40B4-BE49-F238E27FC236}">
                <a16:creationId xmlns:a16="http://schemas.microsoft.com/office/drawing/2014/main" id="{E5EF562D-1506-4092-9E9B-7E09AFC5626A}"/>
              </a:ext>
            </a:extLst>
          </p:cNvPr>
          <p:cNvCxnSpPr>
            <a:cxnSpLocks noChangeShapeType="1"/>
          </p:cNvCxnSpPr>
          <p:nvPr/>
        </p:nvCxnSpPr>
        <p:spPr bwMode="auto">
          <a:xfrm rot="5400000">
            <a:off x="4287044" y="53062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3" name="组合 26">
            <a:extLst>
              <a:ext uri="{FF2B5EF4-FFF2-40B4-BE49-F238E27FC236}">
                <a16:creationId xmlns:a16="http://schemas.microsoft.com/office/drawing/2014/main" id="{FDDABE48-33E1-43D7-9733-FC6C2C48A337}"/>
              </a:ext>
            </a:extLst>
          </p:cNvPr>
          <p:cNvGrpSpPr>
            <a:grpSpLocks/>
          </p:cNvGrpSpPr>
          <p:nvPr/>
        </p:nvGrpSpPr>
        <p:grpSpPr bwMode="auto">
          <a:xfrm>
            <a:off x="3214688" y="5416550"/>
            <a:ext cx="2357437" cy="523875"/>
            <a:chOff x="785786" y="4405161"/>
            <a:chExt cx="2357454" cy="523220"/>
          </a:xfrm>
        </p:grpSpPr>
        <p:sp>
          <p:nvSpPr>
            <p:cNvPr id="45079" name="平行四边形 27">
              <a:extLst>
                <a:ext uri="{FF2B5EF4-FFF2-40B4-BE49-F238E27FC236}">
                  <a16:creationId xmlns:a16="http://schemas.microsoft.com/office/drawing/2014/main" id="{07EE963A-CEB0-4243-BB58-B93E14FE157E}"/>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5080" name="TextBox 28">
              <a:extLst>
                <a:ext uri="{FF2B5EF4-FFF2-40B4-BE49-F238E27FC236}">
                  <a16:creationId xmlns:a16="http://schemas.microsoft.com/office/drawing/2014/main" id="{ECFBE594-3744-4F9B-B061-D33808BB4D9A}"/>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sum</a:t>
              </a:r>
              <a:endParaRPr lang="zh-CN" altLang="en-US" sz="2800">
                <a:solidFill>
                  <a:srgbClr val="0000CC"/>
                </a:solidFill>
                <a:latin typeface="Arial" panose="020B0604020202020204" pitchFamily="34" charset="0"/>
              </a:endParaRPr>
            </a:p>
          </p:txBody>
        </p:sp>
      </p:grpSp>
      <p:grpSp>
        <p:nvGrpSpPr>
          <p:cNvPr id="7" name="组合 31">
            <a:extLst>
              <a:ext uri="{FF2B5EF4-FFF2-40B4-BE49-F238E27FC236}">
                <a16:creationId xmlns:a16="http://schemas.microsoft.com/office/drawing/2014/main" id="{8E50101E-C19F-42CF-B2FB-4AFF5AB1A4D5}"/>
              </a:ext>
            </a:extLst>
          </p:cNvPr>
          <p:cNvGrpSpPr>
            <a:grpSpLocks/>
          </p:cNvGrpSpPr>
          <p:nvPr/>
        </p:nvGrpSpPr>
        <p:grpSpPr bwMode="auto">
          <a:xfrm>
            <a:off x="3846513" y="6119813"/>
            <a:ext cx="1285875" cy="523875"/>
            <a:chOff x="3694741" y="5994645"/>
            <a:chExt cx="1285883" cy="523220"/>
          </a:xfrm>
        </p:grpSpPr>
        <p:sp>
          <p:nvSpPr>
            <p:cNvPr id="45077" name="流程图: 终止 32">
              <a:extLst>
                <a:ext uri="{FF2B5EF4-FFF2-40B4-BE49-F238E27FC236}">
                  <a16:creationId xmlns:a16="http://schemas.microsoft.com/office/drawing/2014/main" id="{66EBDFFA-6B30-449E-B759-C3EE755AD29E}"/>
                </a:ext>
              </a:extLst>
            </p:cNvPr>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5078" name="TextBox 33">
              <a:extLst>
                <a:ext uri="{FF2B5EF4-FFF2-40B4-BE49-F238E27FC236}">
                  <a16:creationId xmlns:a16="http://schemas.microsoft.com/office/drawing/2014/main" id="{062DCDC7-5FA9-4C45-8686-7BA171F6327F}"/>
                </a:ext>
              </a:extLst>
            </p:cNvPr>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结束</a:t>
              </a:r>
              <a:endParaRPr lang="zh-CN" altLang="en-US" sz="2800" b="0">
                <a:latin typeface="Arial" panose="020B0604020202020204" pitchFamily="34" charset="0"/>
              </a:endParaRPr>
            </a:p>
          </p:txBody>
        </p:sp>
      </p:grpSp>
      <p:grpSp>
        <p:nvGrpSpPr>
          <p:cNvPr id="12" name="组合 34">
            <a:extLst>
              <a:ext uri="{FF2B5EF4-FFF2-40B4-BE49-F238E27FC236}">
                <a16:creationId xmlns:a16="http://schemas.microsoft.com/office/drawing/2014/main" id="{18113775-81A0-4233-A276-435909497E98}"/>
              </a:ext>
            </a:extLst>
          </p:cNvPr>
          <p:cNvGrpSpPr>
            <a:grpSpLocks/>
          </p:cNvGrpSpPr>
          <p:nvPr/>
        </p:nvGrpSpPr>
        <p:grpSpPr bwMode="auto">
          <a:xfrm>
            <a:off x="3760788" y="290513"/>
            <a:ext cx="1285875" cy="523875"/>
            <a:chOff x="1214415" y="123666"/>
            <a:chExt cx="1285883" cy="523220"/>
          </a:xfrm>
        </p:grpSpPr>
        <p:sp>
          <p:nvSpPr>
            <p:cNvPr id="45075" name="流程图: 终止 35">
              <a:extLst>
                <a:ext uri="{FF2B5EF4-FFF2-40B4-BE49-F238E27FC236}">
                  <a16:creationId xmlns:a16="http://schemas.microsoft.com/office/drawing/2014/main" id="{50609418-40EA-4276-B289-D000C5620C22}"/>
                </a:ext>
              </a:extLst>
            </p:cNvPr>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5076" name="TextBox 36">
              <a:extLst>
                <a:ext uri="{FF2B5EF4-FFF2-40B4-BE49-F238E27FC236}">
                  <a16:creationId xmlns:a16="http://schemas.microsoft.com/office/drawing/2014/main" id="{466F5D84-1948-464C-808A-B23046E96390}"/>
                </a:ext>
              </a:extLst>
            </p:cNvPr>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开始</a:t>
              </a:r>
              <a:endParaRPr lang="zh-CN" altLang="en-US" sz="2800" b="0">
                <a:latin typeface="Arial" panose="020B0604020202020204" pitchFamily="34" charset="0"/>
              </a:endParaRPr>
            </a:p>
          </p:txBody>
        </p:sp>
      </p:grpSp>
      <p:sp>
        <p:nvSpPr>
          <p:cNvPr id="45074" name="灯片编号占位符 12">
            <a:extLst>
              <a:ext uri="{FF2B5EF4-FFF2-40B4-BE49-F238E27FC236}">
                <a16:creationId xmlns:a16="http://schemas.microsoft.com/office/drawing/2014/main" id="{1A5DB3DF-934B-46BF-AC2C-BA3DEC7345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87632F0-1F0B-4C33-9D68-3FACA015561A}" type="slidenum">
              <a:rPr kumimoji="0" lang="en-US" altLang="zh-CN" sz="1400" b="0" smtClean="0"/>
              <a:pPr>
                <a:lnSpc>
                  <a:spcPct val="100000"/>
                </a:lnSpc>
                <a:spcBef>
                  <a:spcPct val="0"/>
                </a:spcBef>
                <a:buFontTx/>
                <a:buNone/>
              </a:pPr>
              <a:t>39</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Top)">
                                      <p:cBhvr>
                                        <p:cTn id="21" dur="500"/>
                                        <p:tgtEl>
                                          <p:spTgt spid="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childTnLst>
                          </p:cTn>
                        </p:par>
                        <p:par>
                          <p:cTn id="40" fill="hold" nodeType="afterGroup">
                            <p:stCondLst>
                              <p:cond delay="500"/>
                            </p:stCondLst>
                            <p:childTnLst>
                              <p:par>
                                <p:cTn id="41" presetID="12" presetClass="entr" presetSubtype="2"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slide(fromRight)">
                                      <p:cBhvr>
                                        <p:cTn id="43" dur="500"/>
                                        <p:tgtEl>
                                          <p:spTgt spid="9"/>
                                        </p:tgtEl>
                                      </p:cBhvr>
                                    </p:animEffect>
                                  </p:childTnLst>
                                </p:cTn>
                              </p:par>
                            </p:childTnLst>
                          </p:cTn>
                        </p:par>
                        <p:par>
                          <p:cTn id="44" fill="hold" nodeType="afterGroup">
                            <p:stCondLst>
                              <p:cond delay="1000"/>
                            </p:stCondLst>
                            <p:childTnLst>
                              <p:par>
                                <p:cTn id="45" presetID="12" presetClass="entr" presetSubtype="4"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slide(fromBottom)">
                                      <p:cBhvr>
                                        <p:cTn id="47" dur="500"/>
                                        <p:tgtEl>
                                          <p:spTgt spid="10"/>
                                        </p:tgtEl>
                                      </p:cBhvr>
                                    </p:animEffect>
                                  </p:childTnLst>
                                </p:cTn>
                              </p:par>
                            </p:childTnLst>
                          </p:cTn>
                        </p:par>
                        <p:par>
                          <p:cTn id="48" fill="hold" nodeType="afterGroup">
                            <p:stCondLst>
                              <p:cond delay="1500"/>
                            </p:stCondLst>
                            <p:childTnLst>
                              <p:par>
                                <p:cTn id="49" presetID="12" presetClass="entr" presetSubtype="8" fill="hold"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slide(fromLeft)">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childTnLst>
                          </p:cTn>
                        </p:par>
                        <p:par>
                          <p:cTn id="57" fill="hold" nodeType="afterGroup">
                            <p:stCondLst>
                              <p:cond delay="500"/>
                            </p:stCondLst>
                            <p:childTnLst>
                              <p:par>
                                <p:cTn id="58" presetID="12" presetClass="entr" presetSubtype="1" fill="hold"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slide(fromTop)">
                                      <p:cBhvr>
                                        <p:cTn id="60" dur="500"/>
                                        <p:tgtEl>
                                          <p:spTgt spid="26"/>
                                        </p:tgtEl>
                                      </p:cBhvr>
                                    </p:animEffect>
                                  </p:childTnLst>
                                </p:cTn>
                              </p:par>
                            </p:childTnLst>
                          </p:cTn>
                        </p:par>
                        <p:par>
                          <p:cTn id="61" fill="hold" nodeType="afterGroup">
                            <p:stCondLst>
                              <p:cond delay="1000"/>
                            </p:stCondLst>
                            <p:childTnLst>
                              <p:par>
                                <p:cTn id="62" presetID="3" presetClass="entr" presetSubtype="10" fill="hold" nodeType="after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horizontal)">
                                      <p:cBhvr>
                                        <p:cTn id="64" dur="500"/>
                                        <p:tgtEl>
                                          <p:spTgt spid="3"/>
                                        </p:tgtEl>
                                      </p:cBhvr>
                                    </p:animEffect>
                                  </p:childTnLst>
                                </p:cTn>
                              </p:par>
                            </p:childTnLst>
                          </p:cTn>
                        </p:par>
                        <p:par>
                          <p:cTn id="65" fill="hold" nodeType="afterGroup">
                            <p:stCondLst>
                              <p:cond delay="1500"/>
                            </p:stCondLst>
                            <p:childTnLst>
                              <p:par>
                                <p:cTn id="66" presetID="12" presetClass="entr" presetSubtype="1" fill="hold"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slide(fromTop)">
                                      <p:cBhvr>
                                        <p:cTn id="68" dur="500"/>
                                        <p:tgtEl>
                                          <p:spTgt spid="11"/>
                                        </p:tgtEl>
                                      </p:cBhvr>
                                    </p:animEffect>
                                  </p:childTnLst>
                                </p:cTn>
                              </p:par>
                            </p:childTnLst>
                          </p:cTn>
                        </p:par>
                        <p:par>
                          <p:cTn id="69" fill="hold" nodeType="afterGroup">
                            <p:stCondLst>
                              <p:cond delay="2000"/>
                            </p:stCondLst>
                            <p:childTnLst>
                              <p:par>
                                <p:cTn id="70" presetID="3" presetClass="entr" presetSubtype="10" fill="hold" nodeType="after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2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570AA8D2-E17F-44A0-A24B-9E7F02052E6F}"/>
              </a:ext>
            </a:extLst>
          </p:cNvPr>
          <p:cNvSpPr>
            <a:spLocks noGrp="1" noChangeArrowheads="1"/>
          </p:cNvSpPr>
          <p:nvPr>
            <p:ph type="body" idx="1"/>
          </p:nvPr>
        </p:nvSpPr>
        <p:spPr>
          <a:xfrm>
            <a:off x="785813" y="1428750"/>
            <a:ext cx="7858125" cy="4286250"/>
          </a:xfrm>
        </p:spPr>
        <p:txBody>
          <a:bodyPr/>
          <a:lstStyle/>
          <a:p>
            <a:r>
              <a:rPr lang="zh-CN" altLang="zh-CN"/>
              <a:t>一个程序除了</a:t>
            </a:r>
            <a:r>
              <a:rPr lang="zh-CN" altLang="en-US"/>
              <a:t>算法和数据结构这</a:t>
            </a:r>
            <a:r>
              <a:rPr lang="zh-CN" altLang="zh-CN"/>
              <a:t>主要要素外，还应当采用结构化程序设计方法进行程序设计，并且用某一种计算机语言表示</a:t>
            </a:r>
            <a:endParaRPr lang="en-US" altLang="zh-CN"/>
          </a:p>
          <a:p>
            <a:r>
              <a:rPr lang="zh-CN" altLang="zh-CN">
                <a:solidFill>
                  <a:srgbClr val="C00000"/>
                </a:solidFill>
              </a:rPr>
              <a:t>算法</a:t>
            </a:r>
            <a:r>
              <a:rPr lang="zh-CN" altLang="zh-CN"/>
              <a:t>、</a:t>
            </a:r>
            <a:r>
              <a:rPr lang="zh-CN" altLang="zh-CN">
                <a:solidFill>
                  <a:srgbClr val="C00000"/>
                </a:solidFill>
              </a:rPr>
              <a:t>数据结构</a:t>
            </a:r>
            <a:r>
              <a:rPr lang="zh-CN" altLang="zh-CN"/>
              <a:t>、</a:t>
            </a:r>
            <a:r>
              <a:rPr lang="zh-CN" altLang="zh-CN">
                <a:solidFill>
                  <a:srgbClr val="C00000"/>
                </a:solidFill>
              </a:rPr>
              <a:t>程序设计方法</a:t>
            </a:r>
            <a:r>
              <a:rPr lang="zh-CN" altLang="zh-CN"/>
              <a:t>和</a:t>
            </a:r>
            <a:r>
              <a:rPr lang="zh-CN" altLang="zh-CN">
                <a:solidFill>
                  <a:srgbClr val="C00000"/>
                </a:solidFill>
              </a:rPr>
              <a:t>语言工具</a:t>
            </a:r>
            <a:r>
              <a:rPr lang="zh-CN" altLang="zh-CN"/>
              <a:t>是一个程序设计人员应具备的知识</a:t>
            </a:r>
            <a:endParaRPr lang="zh-CN" altLang="en-US"/>
          </a:p>
        </p:txBody>
      </p:sp>
      <p:sp>
        <p:nvSpPr>
          <p:cNvPr id="9219" name="灯片编号占位符 1">
            <a:extLst>
              <a:ext uri="{FF2B5EF4-FFF2-40B4-BE49-F238E27FC236}">
                <a16:creationId xmlns:a16="http://schemas.microsoft.com/office/drawing/2014/main" id="{103631BC-A87E-4290-9C4B-549DE6708B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6DBE047-D29E-4D19-AC90-4A98125D0C28}" type="slidenum">
              <a:rPr kumimoji="0" lang="en-US" altLang="zh-CN" sz="1400" b="0" smtClean="0"/>
              <a:pPr>
                <a:lnSpc>
                  <a:spcPct val="100000"/>
                </a:lnSpc>
                <a:spcBef>
                  <a:spcPct val="0"/>
                </a:spcBef>
                <a:buFontTx/>
                <a:buNone/>
              </a:pPr>
              <a:t>4</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1C52413C-C514-48C1-B444-404C65BC625A}"/>
              </a:ext>
            </a:extLst>
          </p:cNvPr>
          <p:cNvSpPr>
            <a:spLocks noGrp="1"/>
          </p:cNvSpPr>
          <p:nvPr>
            <p:ph idx="1"/>
          </p:nvPr>
        </p:nvSpPr>
        <p:spPr/>
        <p:txBody>
          <a:bodyPr/>
          <a:lstStyle/>
          <a:p>
            <a:pPr>
              <a:buFont typeface="Wingdings" pitchFamily="2" charset="2"/>
              <a:buNone/>
            </a:pPr>
            <a:r>
              <a:rPr lang="en-US" altLang="zh-CN"/>
              <a:t>  </a:t>
            </a:r>
            <a:r>
              <a:rPr lang="zh-CN" altLang="zh-CN"/>
              <a:t>例</a:t>
            </a:r>
            <a:r>
              <a:rPr lang="en-US" altLang="zh-CN"/>
              <a:t>2.10 </a:t>
            </a:r>
            <a:r>
              <a:rPr lang="zh-CN" altLang="zh-CN"/>
              <a:t>例</a:t>
            </a:r>
            <a:r>
              <a:rPr lang="en-US" altLang="zh-CN"/>
              <a:t>2.5</a:t>
            </a:r>
            <a:r>
              <a:rPr lang="zh-CN" altLang="zh-CN"/>
              <a:t>判断素数的算法用流程图表示。对一个大于或等于</a:t>
            </a:r>
            <a:r>
              <a:rPr lang="en-US" altLang="zh-CN"/>
              <a:t>3</a:t>
            </a:r>
            <a:r>
              <a:rPr lang="zh-CN" altLang="zh-CN"/>
              <a:t>的正整数，判断它是不是一个素数。</a:t>
            </a:r>
            <a:endParaRPr lang="zh-CN" altLang="en-US"/>
          </a:p>
        </p:txBody>
      </p:sp>
      <p:sp>
        <p:nvSpPr>
          <p:cNvPr id="46083" name="灯片编号占位符 1">
            <a:extLst>
              <a:ext uri="{FF2B5EF4-FFF2-40B4-BE49-F238E27FC236}">
                <a16:creationId xmlns:a16="http://schemas.microsoft.com/office/drawing/2014/main" id="{FF656C53-2B83-4B36-B0AA-7B70107EE2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DBFEA78-9829-42FA-95A1-C98BD23A706C}" type="slidenum">
              <a:rPr kumimoji="0" lang="en-US" altLang="zh-CN" sz="1400" b="0" smtClean="0"/>
              <a:pPr>
                <a:lnSpc>
                  <a:spcPct val="100000"/>
                </a:lnSpc>
                <a:spcBef>
                  <a:spcPct val="0"/>
                </a:spcBef>
                <a:buFontTx/>
                <a:buNone/>
              </a:pPr>
              <a:t>40</a:t>
            </a:fld>
            <a:endParaRPr kumimoji="0" lang="en-US" altLang="zh-CN" sz="1400" b="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1EBB299C-52DA-481D-9B81-0AAE9DAD9573}"/>
              </a:ext>
            </a:extLst>
          </p:cNvPr>
          <p:cNvCxnSpPr>
            <a:cxnSpLocks noChangeShapeType="1"/>
          </p:cNvCxnSpPr>
          <p:nvPr/>
        </p:nvCxnSpPr>
        <p:spPr bwMode="auto">
          <a:xfrm rot="5400000">
            <a:off x="3817144" y="756444"/>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5E2B2420-1368-4044-959C-D0164AB546D1}"/>
              </a:ext>
            </a:extLst>
          </p:cNvPr>
          <p:cNvCxnSpPr>
            <a:cxnSpLocks noChangeShapeType="1"/>
          </p:cNvCxnSpPr>
          <p:nvPr/>
        </p:nvCxnSpPr>
        <p:spPr bwMode="auto">
          <a:xfrm rot="10800000">
            <a:off x="2290763" y="4918075"/>
            <a:ext cx="500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B6F4954B-1D1A-4AEE-8D1B-3C94C6B652DC}"/>
              </a:ext>
            </a:extLst>
          </p:cNvPr>
          <p:cNvCxnSpPr>
            <a:cxnSpLocks noChangeShapeType="1"/>
          </p:cNvCxnSpPr>
          <p:nvPr/>
        </p:nvCxnSpPr>
        <p:spPr bwMode="auto">
          <a:xfrm rot="5400000" flipH="1" flipV="1">
            <a:off x="960438" y="3592513"/>
            <a:ext cx="2647950"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0AEC9CA6-F355-4403-9211-BA00A0D4C581}"/>
              </a:ext>
            </a:extLst>
          </p:cNvPr>
          <p:cNvCxnSpPr>
            <a:cxnSpLocks noChangeShapeType="1"/>
          </p:cNvCxnSpPr>
          <p:nvPr/>
        </p:nvCxnSpPr>
        <p:spPr bwMode="auto">
          <a:xfrm rot="5400000">
            <a:off x="3801269" y="6130131"/>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a:extLst>
              <a:ext uri="{FF2B5EF4-FFF2-40B4-BE49-F238E27FC236}">
                <a16:creationId xmlns:a16="http://schemas.microsoft.com/office/drawing/2014/main" id="{92939055-38A6-4755-939D-04D79DDE4279}"/>
              </a:ext>
            </a:extLst>
          </p:cNvPr>
          <p:cNvCxnSpPr>
            <a:cxnSpLocks noChangeShapeType="1"/>
          </p:cNvCxnSpPr>
          <p:nvPr/>
        </p:nvCxnSpPr>
        <p:spPr bwMode="auto">
          <a:xfrm flipV="1">
            <a:off x="2286000" y="2276475"/>
            <a:ext cx="1647825" cy="952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0" name="TextBox 19">
            <a:extLst>
              <a:ext uri="{FF2B5EF4-FFF2-40B4-BE49-F238E27FC236}">
                <a16:creationId xmlns:a16="http://schemas.microsoft.com/office/drawing/2014/main" id="{948085FA-5DBB-44F3-BFA7-59443D837570}"/>
              </a:ext>
            </a:extLst>
          </p:cNvPr>
          <p:cNvSpPr txBox="1">
            <a:spLocks noChangeArrowheads="1"/>
          </p:cNvSpPr>
          <p:nvPr/>
        </p:nvSpPr>
        <p:spPr bwMode="auto">
          <a:xfrm>
            <a:off x="2362200" y="43989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25" name="TextBox 24">
            <a:extLst>
              <a:ext uri="{FF2B5EF4-FFF2-40B4-BE49-F238E27FC236}">
                <a16:creationId xmlns:a16="http://schemas.microsoft.com/office/drawing/2014/main" id="{7F857C39-C2F4-466D-883E-E8BCA30CD35C}"/>
              </a:ext>
            </a:extLst>
          </p:cNvPr>
          <p:cNvSpPr txBox="1">
            <a:spLocks noChangeArrowheads="1"/>
          </p:cNvSpPr>
          <p:nvPr/>
        </p:nvSpPr>
        <p:spPr bwMode="auto">
          <a:xfrm>
            <a:off x="3871913" y="5122863"/>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26" name="直接箭头连接符 25">
            <a:extLst>
              <a:ext uri="{FF2B5EF4-FFF2-40B4-BE49-F238E27FC236}">
                <a16:creationId xmlns:a16="http://schemas.microsoft.com/office/drawing/2014/main" id="{93D1D3F1-3F14-4922-8FB1-DBB965338690}"/>
              </a:ext>
            </a:extLst>
          </p:cNvPr>
          <p:cNvCxnSpPr>
            <a:cxnSpLocks noChangeShapeType="1"/>
          </p:cNvCxnSpPr>
          <p:nvPr/>
        </p:nvCxnSpPr>
        <p:spPr bwMode="auto">
          <a:xfrm rot="5400000">
            <a:off x="3756025" y="5380038"/>
            <a:ext cx="35718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2" name="组合 26">
            <a:extLst>
              <a:ext uri="{FF2B5EF4-FFF2-40B4-BE49-F238E27FC236}">
                <a16:creationId xmlns:a16="http://schemas.microsoft.com/office/drawing/2014/main" id="{173DF114-17E0-4B92-B240-0A003F678523}"/>
              </a:ext>
            </a:extLst>
          </p:cNvPr>
          <p:cNvGrpSpPr>
            <a:grpSpLocks/>
          </p:cNvGrpSpPr>
          <p:nvPr/>
        </p:nvGrpSpPr>
        <p:grpSpPr bwMode="auto">
          <a:xfrm>
            <a:off x="2492375" y="5487988"/>
            <a:ext cx="2928938" cy="523875"/>
            <a:chOff x="785786" y="4405161"/>
            <a:chExt cx="2357454" cy="523220"/>
          </a:xfrm>
        </p:grpSpPr>
        <p:sp>
          <p:nvSpPr>
            <p:cNvPr id="47149" name="平行四边形 27">
              <a:extLst>
                <a:ext uri="{FF2B5EF4-FFF2-40B4-BE49-F238E27FC236}">
                  <a16:creationId xmlns:a16="http://schemas.microsoft.com/office/drawing/2014/main" id="{E81D5C04-6966-4777-9B2F-881D3F0A99F6}"/>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7150" name="TextBox 28">
              <a:extLst>
                <a:ext uri="{FF2B5EF4-FFF2-40B4-BE49-F238E27FC236}">
                  <a16:creationId xmlns:a16="http://schemas.microsoft.com/office/drawing/2014/main" id="{54DB1E2F-05CB-4687-8BBF-6F80CD20338D}"/>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zh-CN" altLang="en-US" sz="2800">
                  <a:solidFill>
                    <a:srgbClr val="0000CC"/>
                  </a:solidFill>
                  <a:latin typeface="Arial" panose="020B0604020202020204" pitchFamily="34" charset="0"/>
                </a:rPr>
                <a:t>是素数</a:t>
              </a:r>
            </a:p>
          </p:txBody>
        </p:sp>
      </p:grpSp>
      <p:grpSp>
        <p:nvGrpSpPr>
          <p:cNvPr id="3" name="组合 31">
            <a:extLst>
              <a:ext uri="{FF2B5EF4-FFF2-40B4-BE49-F238E27FC236}">
                <a16:creationId xmlns:a16="http://schemas.microsoft.com/office/drawing/2014/main" id="{692B5F7A-D977-4D66-93D3-6E479112637A}"/>
              </a:ext>
            </a:extLst>
          </p:cNvPr>
          <p:cNvGrpSpPr>
            <a:grpSpLocks/>
          </p:cNvGrpSpPr>
          <p:nvPr/>
        </p:nvGrpSpPr>
        <p:grpSpPr bwMode="auto">
          <a:xfrm>
            <a:off x="3290888" y="6191250"/>
            <a:ext cx="1285875" cy="523875"/>
            <a:chOff x="3694741" y="5994645"/>
            <a:chExt cx="1285883" cy="523220"/>
          </a:xfrm>
        </p:grpSpPr>
        <p:sp>
          <p:nvSpPr>
            <p:cNvPr id="47147" name="流程图: 终止 32">
              <a:extLst>
                <a:ext uri="{FF2B5EF4-FFF2-40B4-BE49-F238E27FC236}">
                  <a16:creationId xmlns:a16="http://schemas.microsoft.com/office/drawing/2014/main" id="{8BB069C0-DBE0-48A2-91F3-B44EE4FB02BB}"/>
                </a:ext>
              </a:extLst>
            </p:cNvPr>
            <p:cNvSpPr>
              <a:spLocks noChangeArrowheads="1"/>
            </p:cNvSpPr>
            <p:nvPr/>
          </p:nvSpPr>
          <p:spPr bwMode="auto">
            <a:xfrm>
              <a:off x="3694741" y="6046897"/>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7148" name="TextBox 33">
              <a:extLst>
                <a:ext uri="{FF2B5EF4-FFF2-40B4-BE49-F238E27FC236}">
                  <a16:creationId xmlns:a16="http://schemas.microsoft.com/office/drawing/2014/main" id="{308840B1-8C58-4896-B23E-BF08C3D0248B}"/>
                </a:ext>
              </a:extLst>
            </p:cNvPr>
            <p:cNvSpPr txBox="1">
              <a:spLocks noChangeArrowheads="1"/>
            </p:cNvSpPr>
            <p:nvPr/>
          </p:nvSpPr>
          <p:spPr bwMode="auto">
            <a:xfrm>
              <a:off x="3909055" y="5994645"/>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结束</a:t>
              </a:r>
              <a:endParaRPr lang="zh-CN" altLang="en-US" sz="2800" b="0">
                <a:latin typeface="Arial" panose="020B0604020202020204" pitchFamily="34" charset="0"/>
              </a:endParaRPr>
            </a:p>
          </p:txBody>
        </p:sp>
      </p:grpSp>
      <p:grpSp>
        <p:nvGrpSpPr>
          <p:cNvPr id="5" name="组合 34">
            <a:extLst>
              <a:ext uri="{FF2B5EF4-FFF2-40B4-BE49-F238E27FC236}">
                <a16:creationId xmlns:a16="http://schemas.microsoft.com/office/drawing/2014/main" id="{4FF5027C-6649-41C1-9FAB-A955120EF7F8}"/>
              </a:ext>
            </a:extLst>
          </p:cNvPr>
          <p:cNvGrpSpPr>
            <a:grpSpLocks/>
          </p:cNvGrpSpPr>
          <p:nvPr/>
        </p:nvGrpSpPr>
        <p:grpSpPr bwMode="auto">
          <a:xfrm>
            <a:off x="3290888" y="131763"/>
            <a:ext cx="1285875" cy="523875"/>
            <a:chOff x="1214415" y="123666"/>
            <a:chExt cx="1285883" cy="523220"/>
          </a:xfrm>
        </p:grpSpPr>
        <p:sp>
          <p:nvSpPr>
            <p:cNvPr id="47145" name="流程图: 终止 35">
              <a:extLst>
                <a:ext uri="{FF2B5EF4-FFF2-40B4-BE49-F238E27FC236}">
                  <a16:creationId xmlns:a16="http://schemas.microsoft.com/office/drawing/2014/main" id="{4FC0C34E-5EA3-44FF-BA20-D4D9E82AFCC6}"/>
                </a:ext>
              </a:extLst>
            </p:cNvPr>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47146" name="TextBox 36">
              <a:extLst>
                <a:ext uri="{FF2B5EF4-FFF2-40B4-BE49-F238E27FC236}">
                  <a16:creationId xmlns:a16="http://schemas.microsoft.com/office/drawing/2014/main" id="{6DBB090B-4D2D-405E-A8AC-9DDE6EC60BEA}"/>
                </a:ext>
              </a:extLst>
            </p:cNvPr>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开始</a:t>
              </a:r>
              <a:endParaRPr lang="zh-CN" altLang="en-US" sz="2800" b="0">
                <a:latin typeface="Arial" panose="020B0604020202020204" pitchFamily="34" charset="0"/>
              </a:endParaRPr>
            </a:p>
          </p:txBody>
        </p:sp>
      </p:grpSp>
      <p:grpSp>
        <p:nvGrpSpPr>
          <p:cNvPr id="6" name="组合 26">
            <a:extLst>
              <a:ext uri="{FF2B5EF4-FFF2-40B4-BE49-F238E27FC236}">
                <a16:creationId xmlns:a16="http://schemas.microsoft.com/office/drawing/2014/main" id="{C5C3C0CE-C38A-4946-A328-0379052C0FDA}"/>
              </a:ext>
            </a:extLst>
          </p:cNvPr>
          <p:cNvGrpSpPr>
            <a:grpSpLocks/>
          </p:cNvGrpSpPr>
          <p:nvPr/>
        </p:nvGrpSpPr>
        <p:grpSpPr bwMode="auto">
          <a:xfrm>
            <a:off x="3005138" y="846138"/>
            <a:ext cx="1857375" cy="523875"/>
            <a:chOff x="785786" y="4405161"/>
            <a:chExt cx="2357454" cy="523220"/>
          </a:xfrm>
        </p:grpSpPr>
        <p:sp>
          <p:nvSpPr>
            <p:cNvPr id="47143" name="平行四边形 29">
              <a:extLst>
                <a:ext uri="{FF2B5EF4-FFF2-40B4-BE49-F238E27FC236}">
                  <a16:creationId xmlns:a16="http://schemas.microsoft.com/office/drawing/2014/main" id="{265A2F46-65F3-4C33-A607-4155ECA8B504}"/>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7144" name="TextBox 30">
              <a:extLst>
                <a:ext uri="{FF2B5EF4-FFF2-40B4-BE49-F238E27FC236}">
                  <a16:creationId xmlns:a16="http://schemas.microsoft.com/office/drawing/2014/main" id="{4952BD9D-F025-4370-AE5B-19E34E42CB9F}"/>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grpSp>
      <p:sp>
        <p:nvSpPr>
          <p:cNvPr id="32" name="TextBox 31">
            <a:extLst>
              <a:ext uri="{FF2B5EF4-FFF2-40B4-BE49-F238E27FC236}">
                <a16:creationId xmlns:a16="http://schemas.microsoft.com/office/drawing/2014/main" id="{C5121381-DA25-4830-8B78-2D85E9523B9B}"/>
              </a:ext>
            </a:extLst>
          </p:cNvPr>
          <p:cNvSpPr txBox="1">
            <a:spLocks noChangeArrowheads="1"/>
          </p:cNvSpPr>
          <p:nvPr/>
        </p:nvSpPr>
        <p:spPr bwMode="auto">
          <a:xfrm>
            <a:off x="3290888" y="1619250"/>
            <a:ext cx="1357312"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2i</a:t>
            </a:r>
            <a:endParaRPr lang="zh-CN" altLang="en-US" sz="2800">
              <a:solidFill>
                <a:srgbClr val="0000CC"/>
              </a:solidFill>
              <a:latin typeface="Arial" panose="020B0604020202020204" pitchFamily="34" charset="0"/>
            </a:endParaRPr>
          </a:p>
        </p:txBody>
      </p:sp>
      <p:cxnSp>
        <p:nvCxnSpPr>
          <p:cNvPr id="35" name="直接箭头连接符 34">
            <a:extLst>
              <a:ext uri="{FF2B5EF4-FFF2-40B4-BE49-F238E27FC236}">
                <a16:creationId xmlns:a16="http://schemas.microsoft.com/office/drawing/2014/main" id="{BA055E39-35CE-43D4-A180-FCFF26627A62}"/>
              </a:ext>
            </a:extLst>
          </p:cNvPr>
          <p:cNvCxnSpPr>
            <a:cxnSpLocks noChangeShapeType="1"/>
          </p:cNvCxnSpPr>
          <p:nvPr/>
        </p:nvCxnSpPr>
        <p:spPr bwMode="auto">
          <a:xfrm rot="5400000">
            <a:off x="3791744" y="1488281"/>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8" name="直接箭头连接符 37">
            <a:extLst>
              <a:ext uri="{FF2B5EF4-FFF2-40B4-BE49-F238E27FC236}">
                <a16:creationId xmlns:a16="http://schemas.microsoft.com/office/drawing/2014/main" id="{205D9188-8CA3-4A7F-A9BE-D3C6DAF9946B}"/>
              </a:ext>
            </a:extLst>
          </p:cNvPr>
          <p:cNvCxnSpPr>
            <a:cxnSpLocks noChangeShapeType="1"/>
          </p:cNvCxnSpPr>
          <p:nvPr/>
        </p:nvCxnSpPr>
        <p:spPr bwMode="auto">
          <a:xfrm rot="5400000">
            <a:off x="3720306" y="227409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9" name="TextBox 38">
            <a:extLst>
              <a:ext uri="{FF2B5EF4-FFF2-40B4-BE49-F238E27FC236}">
                <a16:creationId xmlns:a16="http://schemas.microsoft.com/office/drawing/2014/main" id="{6507DC9E-2372-43F1-969A-F17858365809}"/>
              </a:ext>
            </a:extLst>
          </p:cNvPr>
          <p:cNvSpPr txBox="1">
            <a:spLocks noChangeArrowheads="1"/>
          </p:cNvSpPr>
          <p:nvPr/>
        </p:nvSpPr>
        <p:spPr bwMode="auto">
          <a:xfrm>
            <a:off x="3148013" y="2476500"/>
            <a:ext cx="157162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n%i</a:t>
            </a:r>
            <a:r>
              <a:rPr lang="en-US" altLang="zh-CN" sz="2800">
                <a:solidFill>
                  <a:srgbClr val="0000CC"/>
                </a:solidFill>
                <a:latin typeface="Arial" panose="020B0604020202020204" pitchFamily="34" charset="0"/>
                <a:sym typeface="Symbol" panose="05050102010706020507" pitchFamily="18" charset="2"/>
              </a:rPr>
              <a:t>r</a:t>
            </a:r>
            <a:endParaRPr lang="zh-CN" altLang="en-US" sz="2800">
              <a:solidFill>
                <a:srgbClr val="0000CC"/>
              </a:solidFill>
              <a:latin typeface="Arial" panose="020B0604020202020204" pitchFamily="34" charset="0"/>
            </a:endParaRPr>
          </a:p>
        </p:txBody>
      </p:sp>
      <p:cxnSp>
        <p:nvCxnSpPr>
          <p:cNvPr id="40" name="直接箭头连接符 39">
            <a:extLst>
              <a:ext uri="{FF2B5EF4-FFF2-40B4-BE49-F238E27FC236}">
                <a16:creationId xmlns:a16="http://schemas.microsoft.com/office/drawing/2014/main" id="{B0EB3F5D-BF2D-45FD-B1B7-E89A89247482}"/>
              </a:ext>
            </a:extLst>
          </p:cNvPr>
          <p:cNvCxnSpPr>
            <a:cxnSpLocks noChangeShapeType="1"/>
          </p:cNvCxnSpPr>
          <p:nvPr/>
        </p:nvCxnSpPr>
        <p:spPr bwMode="auto">
          <a:xfrm rot="5400000">
            <a:off x="3791744" y="3059906"/>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7" name="组合 74">
            <a:extLst>
              <a:ext uri="{FF2B5EF4-FFF2-40B4-BE49-F238E27FC236}">
                <a16:creationId xmlns:a16="http://schemas.microsoft.com/office/drawing/2014/main" id="{5B919FDB-A2F6-4525-8FFA-7D59C549F362}"/>
              </a:ext>
            </a:extLst>
          </p:cNvPr>
          <p:cNvGrpSpPr>
            <a:grpSpLocks/>
          </p:cNvGrpSpPr>
          <p:nvPr/>
        </p:nvGrpSpPr>
        <p:grpSpPr bwMode="auto">
          <a:xfrm>
            <a:off x="3094038" y="3143250"/>
            <a:ext cx="1714500" cy="523875"/>
            <a:chOff x="3093555" y="3143248"/>
            <a:chExt cx="1714512" cy="523220"/>
          </a:xfrm>
        </p:grpSpPr>
        <p:sp>
          <p:nvSpPr>
            <p:cNvPr id="47141" name="流程图: 决策 41">
              <a:extLst>
                <a:ext uri="{FF2B5EF4-FFF2-40B4-BE49-F238E27FC236}">
                  <a16:creationId xmlns:a16="http://schemas.microsoft.com/office/drawing/2014/main" id="{2030288E-2EC1-4682-B3E8-8596542742F0}"/>
                </a:ext>
              </a:extLst>
            </p:cNvPr>
            <p:cNvSpPr>
              <a:spLocks noChangeArrowheads="1"/>
            </p:cNvSpPr>
            <p:nvPr/>
          </p:nvSpPr>
          <p:spPr bwMode="auto">
            <a:xfrm>
              <a:off x="3093555" y="3181348"/>
              <a:ext cx="1714512" cy="428628"/>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47142" name="TextBox 42">
              <a:extLst>
                <a:ext uri="{FF2B5EF4-FFF2-40B4-BE49-F238E27FC236}">
                  <a16:creationId xmlns:a16="http://schemas.microsoft.com/office/drawing/2014/main" id="{88BFA27B-F62C-4FBA-9851-5A164FDA813D}"/>
                </a:ext>
              </a:extLst>
            </p:cNvPr>
            <p:cNvSpPr txBox="1">
              <a:spLocks noChangeArrowheads="1"/>
            </p:cNvSpPr>
            <p:nvPr/>
          </p:nvSpPr>
          <p:spPr bwMode="auto">
            <a:xfrm>
              <a:off x="3163878" y="3143248"/>
              <a:ext cx="162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r=0</a:t>
              </a:r>
              <a:endParaRPr lang="zh-CN" altLang="en-US" sz="2800">
                <a:solidFill>
                  <a:srgbClr val="0000CC"/>
                </a:solidFill>
                <a:latin typeface="Arial" panose="020B0604020202020204" pitchFamily="34" charset="0"/>
              </a:endParaRPr>
            </a:p>
          </p:txBody>
        </p:sp>
      </p:grpSp>
      <p:sp>
        <p:nvSpPr>
          <p:cNvPr id="44" name="TextBox 43">
            <a:extLst>
              <a:ext uri="{FF2B5EF4-FFF2-40B4-BE49-F238E27FC236}">
                <a16:creationId xmlns:a16="http://schemas.microsoft.com/office/drawing/2014/main" id="{ACC1A504-53D9-41C8-ADFE-9702B2EB4B3F}"/>
              </a:ext>
            </a:extLst>
          </p:cNvPr>
          <p:cNvSpPr txBox="1">
            <a:spLocks noChangeArrowheads="1"/>
          </p:cNvSpPr>
          <p:nvPr/>
        </p:nvSpPr>
        <p:spPr bwMode="auto">
          <a:xfrm>
            <a:off x="3155950" y="3875088"/>
            <a:ext cx="1643063"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i+1i</a:t>
            </a:r>
            <a:endParaRPr lang="zh-CN" altLang="en-US" sz="2800">
              <a:solidFill>
                <a:srgbClr val="0000CC"/>
              </a:solidFill>
              <a:latin typeface="Arial" panose="020B0604020202020204" pitchFamily="34" charset="0"/>
            </a:endParaRPr>
          </a:p>
        </p:txBody>
      </p:sp>
      <p:cxnSp>
        <p:nvCxnSpPr>
          <p:cNvPr id="45" name="直接箭头连接符 44">
            <a:extLst>
              <a:ext uri="{FF2B5EF4-FFF2-40B4-BE49-F238E27FC236}">
                <a16:creationId xmlns:a16="http://schemas.microsoft.com/office/drawing/2014/main" id="{BE0AA106-F3F6-45E3-91A7-1B8DEE226F2E}"/>
              </a:ext>
            </a:extLst>
          </p:cNvPr>
          <p:cNvCxnSpPr>
            <a:cxnSpLocks noChangeShapeType="1"/>
          </p:cNvCxnSpPr>
          <p:nvPr/>
        </p:nvCxnSpPr>
        <p:spPr bwMode="auto">
          <a:xfrm rot="5400000">
            <a:off x="3791744" y="3764756"/>
            <a:ext cx="28575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47">
            <a:extLst>
              <a:ext uri="{FF2B5EF4-FFF2-40B4-BE49-F238E27FC236}">
                <a16:creationId xmlns:a16="http://schemas.microsoft.com/office/drawing/2014/main" id="{888A3D52-A02B-4F6E-B6CC-330BF3A376D1}"/>
              </a:ext>
            </a:extLst>
          </p:cNvPr>
          <p:cNvGrpSpPr>
            <a:grpSpLocks/>
          </p:cNvGrpSpPr>
          <p:nvPr/>
        </p:nvGrpSpPr>
        <p:grpSpPr bwMode="auto">
          <a:xfrm>
            <a:off x="2790825" y="4630738"/>
            <a:ext cx="2289175" cy="620712"/>
            <a:chOff x="1055190" y="4929198"/>
            <a:chExt cx="2289663" cy="620058"/>
          </a:xfrm>
        </p:grpSpPr>
        <p:sp>
          <p:nvSpPr>
            <p:cNvPr id="47138" name="流程图: 决策 45">
              <a:extLst>
                <a:ext uri="{FF2B5EF4-FFF2-40B4-BE49-F238E27FC236}">
                  <a16:creationId xmlns:a16="http://schemas.microsoft.com/office/drawing/2014/main" id="{D19B1365-667F-4B2E-8A88-319EA1063F82}"/>
                </a:ext>
              </a:extLst>
            </p:cNvPr>
            <p:cNvSpPr>
              <a:spLocks noChangeArrowheads="1"/>
            </p:cNvSpPr>
            <p:nvPr/>
          </p:nvSpPr>
          <p:spPr bwMode="auto">
            <a:xfrm>
              <a:off x="1055190" y="4929198"/>
              <a:ext cx="2289663" cy="604842"/>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47139" name="TextBox 46">
              <a:extLst>
                <a:ext uri="{FF2B5EF4-FFF2-40B4-BE49-F238E27FC236}">
                  <a16:creationId xmlns:a16="http://schemas.microsoft.com/office/drawing/2014/main" id="{086D2F4A-728A-42CD-918F-3ABED8B0769A}"/>
                </a:ext>
              </a:extLst>
            </p:cNvPr>
            <p:cNvSpPr txBox="1">
              <a:spLocks noChangeArrowheads="1"/>
            </p:cNvSpPr>
            <p:nvPr/>
          </p:nvSpPr>
          <p:spPr bwMode="auto">
            <a:xfrm>
              <a:off x="1550967" y="5026036"/>
              <a:ext cx="7858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i&gt;</a:t>
              </a:r>
              <a:endParaRPr lang="zh-CN" altLang="en-US" sz="2800">
                <a:solidFill>
                  <a:srgbClr val="0000CC"/>
                </a:solidFill>
                <a:latin typeface="Arial" panose="020B0604020202020204" pitchFamily="34" charset="0"/>
              </a:endParaRPr>
            </a:p>
          </p:txBody>
        </p:sp>
        <p:graphicFrame>
          <p:nvGraphicFramePr>
            <p:cNvPr id="47140" name="Object 2">
              <a:extLst>
                <a:ext uri="{FF2B5EF4-FFF2-40B4-BE49-F238E27FC236}">
                  <a16:creationId xmlns:a16="http://schemas.microsoft.com/office/drawing/2014/main" id="{D8AE8252-9B3B-49B5-A2BF-B015FC37391D}"/>
                </a:ext>
              </a:extLst>
            </p:cNvPr>
            <p:cNvGraphicFramePr>
              <a:graphicFrameLocks noChangeAspect="1"/>
            </p:cNvGraphicFramePr>
            <p:nvPr/>
          </p:nvGraphicFramePr>
          <p:xfrm>
            <a:off x="2038333" y="4954598"/>
            <a:ext cx="571503" cy="548413"/>
          </p:xfrm>
          <a:graphic>
            <a:graphicData uri="http://schemas.openxmlformats.org/presentationml/2006/ole">
              <mc:AlternateContent xmlns:mc="http://schemas.openxmlformats.org/markup-compatibility/2006">
                <mc:Choice xmlns:v="urn:schemas-microsoft-com:vml" Requires="v">
                  <p:oleObj spid="_x0000_s47151" name="公式" r:id="rId3" imgW="241300" imgH="228600" progId="Equation.3">
                    <p:embed/>
                  </p:oleObj>
                </mc:Choice>
                <mc:Fallback>
                  <p:oleObj name="公式" r:id="rId3" imgW="2413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33" y="4954598"/>
                          <a:ext cx="571503" cy="5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50" name="直接箭头连接符 49">
            <a:extLst>
              <a:ext uri="{FF2B5EF4-FFF2-40B4-BE49-F238E27FC236}">
                <a16:creationId xmlns:a16="http://schemas.microsoft.com/office/drawing/2014/main" id="{BCE7E0D9-1F1D-47F4-A4BC-30D551E6E484}"/>
              </a:ext>
            </a:extLst>
          </p:cNvPr>
          <p:cNvCxnSpPr>
            <a:cxnSpLocks noChangeShapeType="1"/>
          </p:cNvCxnSpPr>
          <p:nvPr/>
        </p:nvCxnSpPr>
        <p:spPr bwMode="auto">
          <a:xfrm rot="5400000">
            <a:off x="3756025" y="4494213"/>
            <a:ext cx="357187"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4" name="直接连接符 53">
            <a:extLst>
              <a:ext uri="{FF2B5EF4-FFF2-40B4-BE49-F238E27FC236}">
                <a16:creationId xmlns:a16="http://schemas.microsoft.com/office/drawing/2014/main" id="{13FB8135-5CAB-4E54-AAF3-179375DB3944}"/>
              </a:ext>
            </a:extLst>
          </p:cNvPr>
          <p:cNvCxnSpPr>
            <a:cxnSpLocks noChangeShapeType="1"/>
          </p:cNvCxnSpPr>
          <p:nvPr/>
        </p:nvCxnSpPr>
        <p:spPr bwMode="auto">
          <a:xfrm rot="10800000">
            <a:off x="4862513" y="3409950"/>
            <a:ext cx="1857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grpSp>
        <p:nvGrpSpPr>
          <p:cNvPr id="12" name="组合 26">
            <a:extLst>
              <a:ext uri="{FF2B5EF4-FFF2-40B4-BE49-F238E27FC236}">
                <a16:creationId xmlns:a16="http://schemas.microsoft.com/office/drawing/2014/main" id="{F06DFC25-A886-43B0-90C8-23BC85E44BB6}"/>
              </a:ext>
            </a:extLst>
          </p:cNvPr>
          <p:cNvGrpSpPr>
            <a:grpSpLocks/>
          </p:cNvGrpSpPr>
          <p:nvPr/>
        </p:nvGrpSpPr>
        <p:grpSpPr bwMode="auto">
          <a:xfrm>
            <a:off x="5286375" y="4152900"/>
            <a:ext cx="2928938" cy="523875"/>
            <a:chOff x="785786" y="4405161"/>
            <a:chExt cx="2357454" cy="523220"/>
          </a:xfrm>
        </p:grpSpPr>
        <p:sp>
          <p:nvSpPr>
            <p:cNvPr id="47136" name="平行四边形 57">
              <a:extLst>
                <a:ext uri="{FF2B5EF4-FFF2-40B4-BE49-F238E27FC236}">
                  <a16:creationId xmlns:a16="http://schemas.microsoft.com/office/drawing/2014/main" id="{C5626822-0FDB-491D-ABC7-56FAD736182F}"/>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47137" name="TextBox 58">
              <a:extLst>
                <a:ext uri="{FF2B5EF4-FFF2-40B4-BE49-F238E27FC236}">
                  <a16:creationId xmlns:a16="http://schemas.microsoft.com/office/drawing/2014/main" id="{A2C7E756-6DB6-4999-9C81-A5572E572ABC}"/>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zh-CN" altLang="en-US" sz="2800">
                  <a:solidFill>
                    <a:srgbClr val="0000CC"/>
                  </a:solidFill>
                  <a:latin typeface="Arial" panose="020B0604020202020204" pitchFamily="34" charset="0"/>
                </a:rPr>
                <a:t>是素数</a:t>
              </a:r>
            </a:p>
          </p:txBody>
        </p:sp>
      </p:grpSp>
      <p:cxnSp>
        <p:nvCxnSpPr>
          <p:cNvPr id="60" name="直接连接符 59">
            <a:extLst>
              <a:ext uri="{FF2B5EF4-FFF2-40B4-BE49-F238E27FC236}">
                <a16:creationId xmlns:a16="http://schemas.microsoft.com/office/drawing/2014/main" id="{8DE61A04-33DE-4F99-8412-6B2C2A8C11A2}"/>
              </a:ext>
            </a:extLst>
          </p:cNvPr>
          <p:cNvCxnSpPr>
            <a:cxnSpLocks noChangeShapeType="1"/>
          </p:cNvCxnSpPr>
          <p:nvPr/>
        </p:nvCxnSpPr>
        <p:spPr bwMode="auto">
          <a:xfrm rot="5400000" flipH="1" flipV="1">
            <a:off x="6013450" y="5367338"/>
            <a:ext cx="14287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3" name="直接箭头连接符 62">
            <a:extLst>
              <a:ext uri="{FF2B5EF4-FFF2-40B4-BE49-F238E27FC236}">
                <a16:creationId xmlns:a16="http://schemas.microsoft.com/office/drawing/2014/main" id="{096E904D-69B8-46B8-A8FB-9C40DC4786AE}"/>
              </a:ext>
            </a:extLst>
          </p:cNvPr>
          <p:cNvCxnSpPr>
            <a:cxnSpLocks noChangeShapeType="1"/>
          </p:cNvCxnSpPr>
          <p:nvPr/>
        </p:nvCxnSpPr>
        <p:spPr bwMode="auto">
          <a:xfrm rot="10800000">
            <a:off x="3933825" y="6073775"/>
            <a:ext cx="2786063"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箭头连接符 66">
            <a:extLst>
              <a:ext uri="{FF2B5EF4-FFF2-40B4-BE49-F238E27FC236}">
                <a16:creationId xmlns:a16="http://schemas.microsoft.com/office/drawing/2014/main" id="{3B0CEEE7-14B8-484D-B3CC-9A845010A937}"/>
              </a:ext>
            </a:extLst>
          </p:cNvPr>
          <p:cNvCxnSpPr>
            <a:cxnSpLocks noChangeShapeType="1"/>
          </p:cNvCxnSpPr>
          <p:nvPr/>
        </p:nvCxnSpPr>
        <p:spPr bwMode="auto">
          <a:xfrm rot="5400000">
            <a:off x="6326982" y="3815556"/>
            <a:ext cx="78740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253C9111-21EC-443C-B0E0-3D8C3F46B8E5}"/>
              </a:ext>
            </a:extLst>
          </p:cNvPr>
          <p:cNvSpPr txBox="1">
            <a:spLocks noChangeArrowheads="1"/>
          </p:cNvSpPr>
          <p:nvPr/>
        </p:nvSpPr>
        <p:spPr bwMode="auto">
          <a:xfrm>
            <a:off x="4791075" y="29178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74" name="TextBox 73">
            <a:extLst>
              <a:ext uri="{FF2B5EF4-FFF2-40B4-BE49-F238E27FC236}">
                <a16:creationId xmlns:a16="http://schemas.microsoft.com/office/drawing/2014/main" id="{30EC5A39-F58A-422D-9FEB-C23DD176C411}"/>
              </a:ext>
            </a:extLst>
          </p:cNvPr>
          <p:cNvSpPr txBox="1">
            <a:spLocks noChangeArrowheads="1"/>
          </p:cNvSpPr>
          <p:nvPr/>
        </p:nvSpPr>
        <p:spPr bwMode="auto">
          <a:xfrm>
            <a:off x="3898900" y="34766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47135" name="灯片编号占位符 12">
            <a:extLst>
              <a:ext uri="{FF2B5EF4-FFF2-40B4-BE49-F238E27FC236}">
                <a16:creationId xmlns:a16="http://schemas.microsoft.com/office/drawing/2014/main" id="{C31AD16C-2478-4B5C-8932-0C7681290B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D2BD2433-BC29-4289-AD58-8A62AC6E22EA}" type="slidenum">
              <a:rPr kumimoji="0" lang="en-US" altLang="zh-CN" sz="1400" b="0" smtClean="0"/>
              <a:pPr>
                <a:lnSpc>
                  <a:spcPct val="100000"/>
                </a:lnSpc>
                <a:spcBef>
                  <a:spcPct val="0"/>
                </a:spcBef>
                <a:buFontTx/>
                <a:buNone/>
              </a:pPr>
              <a:t>41</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slide(fromTop)">
                                      <p:cBhvr>
                                        <p:cTn id="20" dur="500"/>
                                        <p:tgtEl>
                                          <p:spTgt spid="35"/>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slide(fromTop)">
                                      <p:cBhvr>
                                        <p:cTn id="29" dur="500"/>
                                        <p:tgtEl>
                                          <p:spTgt spid="38"/>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1"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slide(fromTop)">
                                      <p:cBhvr>
                                        <p:cTn id="38" dur="500"/>
                                        <p:tgtEl>
                                          <p:spTgt spid="40"/>
                                        </p:tgtEl>
                                      </p:cBhvr>
                                    </p:animEffect>
                                  </p:childTnLst>
                                </p:cTn>
                              </p:par>
                            </p:childTnLst>
                          </p:cTn>
                        </p:par>
                        <p:par>
                          <p:cTn id="39" fill="hold" nodeType="afterGroup">
                            <p:stCondLst>
                              <p:cond delay="500"/>
                            </p:stCondLst>
                            <p:childTnLst>
                              <p:par>
                                <p:cTn id="40" presetID="3" presetClass="entr" presetSubtype="10"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childTnLst>
                          </p:cTn>
                        </p:par>
                        <p:par>
                          <p:cTn id="48" fill="hold" nodeType="afterGroup">
                            <p:stCondLst>
                              <p:cond delay="500"/>
                            </p:stCondLst>
                            <p:childTnLst>
                              <p:par>
                                <p:cTn id="49" presetID="12" presetClass="entr" presetSubtype="1"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slide(fromTop)">
                                      <p:cBhvr>
                                        <p:cTn id="51" dur="500"/>
                                        <p:tgtEl>
                                          <p:spTgt spid="45"/>
                                        </p:tgtEl>
                                      </p:cBhvr>
                                    </p:animEffect>
                                  </p:childTnLst>
                                </p:cTn>
                              </p:par>
                            </p:childTnLst>
                          </p:cTn>
                        </p:par>
                        <p:par>
                          <p:cTn id="52" fill="hold" nodeType="afterGroup">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linds(horizontal)">
                                      <p:cBhvr>
                                        <p:cTn id="55" dur="500"/>
                                        <p:tgtEl>
                                          <p:spTgt spid="4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slide(fromTop)">
                                      <p:cBhvr>
                                        <p:cTn id="60" dur="500"/>
                                        <p:tgtEl>
                                          <p:spTgt spid="50"/>
                                        </p:tgtEl>
                                      </p:cBhvr>
                                    </p:animEffect>
                                  </p:childTnLst>
                                </p:cTn>
                              </p:par>
                            </p:childTnLst>
                          </p:cTn>
                        </p:par>
                        <p:par>
                          <p:cTn id="61" fill="hold" nodeType="afterGroup">
                            <p:stCondLst>
                              <p:cond delay="500"/>
                            </p:stCondLst>
                            <p:childTnLst>
                              <p:par>
                                <p:cTn id="62" presetID="3" presetClass="entr" presetSubtype="10" fill="hold" nodeType="after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blinds(horizontal)">
                                      <p:cBhvr>
                                        <p:cTn id="64" dur="500"/>
                                        <p:tgtEl>
                                          <p:spTgt spid="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blinds(horizontal)">
                                      <p:cBhvr>
                                        <p:cTn id="69" dur="500"/>
                                        <p:tgtEl>
                                          <p:spTgt spid="20"/>
                                        </p:tgtEl>
                                      </p:cBhvr>
                                    </p:animEffect>
                                  </p:childTnLst>
                                </p:cTn>
                              </p:par>
                            </p:childTnLst>
                          </p:cTn>
                        </p:par>
                        <p:par>
                          <p:cTn id="70" fill="hold" nodeType="afterGroup">
                            <p:stCondLst>
                              <p:cond delay="500"/>
                            </p:stCondLst>
                            <p:childTnLst>
                              <p:par>
                                <p:cTn id="71" presetID="12" presetClass="entr" presetSubtype="2"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slide(fromRight)">
                                      <p:cBhvr>
                                        <p:cTn id="73" dur="500"/>
                                        <p:tgtEl>
                                          <p:spTgt spid="9"/>
                                        </p:tgtEl>
                                      </p:cBhvr>
                                    </p:animEffect>
                                  </p:childTnLst>
                                </p:cTn>
                              </p:par>
                            </p:childTnLst>
                          </p:cTn>
                        </p:par>
                        <p:par>
                          <p:cTn id="74" fill="hold" nodeType="afterGroup">
                            <p:stCondLst>
                              <p:cond delay="1000"/>
                            </p:stCondLst>
                            <p:childTnLst>
                              <p:par>
                                <p:cTn id="75" presetID="12" presetClass="entr" presetSubtype="4" fill="hold"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slide(fromBottom)">
                                      <p:cBhvr>
                                        <p:cTn id="77" dur="500"/>
                                        <p:tgtEl>
                                          <p:spTgt spid="10"/>
                                        </p:tgtEl>
                                      </p:cBhvr>
                                    </p:animEffect>
                                  </p:childTnLst>
                                </p:cTn>
                              </p:par>
                            </p:childTnLst>
                          </p:cTn>
                        </p:par>
                        <p:par>
                          <p:cTn id="78" fill="hold" nodeType="afterGroup">
                            <p:stCondLst>
                              <p:cond delay="1500"/>
                            </p:stCondLst>
                            <p:childTnLst>
                              <p:par>
                                <p:cTn id="79" presetID="12" presetClass="entr" presetSubtype="8" fill="hold" nodeType="after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slide(fromLeft)">
                                      <p:cBhvr>
                                        <p:cTn id="81" dur="500"/>
                                        <p:tgtEl>
                                          <p:spTgt spid="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linds(horizontal)">
                                      <p:cBhvr>
                                        <p:cTn id="86" dur="500"/>
                                        <p:tgtEl>
                                          <p:spTgt spid="25"/>
                                        </p:tgtEl>
                                      </p:cBhvr>
                                    </p:animEffect>
                                  </p:childTnLst>
                                </p:cTn>
                              </p:par>
                            </p:childTnLst>
                          </p:cTn>
                        </p:par>
                        <p:par>
                          <p:cTn id="87" fill="hold" nodeType="afterGroup">
                            <p:stCondLst>
                              <p:cond delay="500"/>
                            </p:stCondLst>
                            <p:childTnLst>
                              <p:par>
                                <p:cTn id="88" presetID="12" presetClass="entr" presetSubtype="1" fill="hold" nodeType="after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slide(fromTop)">
                                      <p:cBhvr>
                                        <p:cTn id="90" dur="500"/>
                                        <p:tgtEl>
                                          <p:spTgt spid="26"/>
                                        </p:tgtEl>
                                      </p:cBhvr>
                                    </p:animEffect>
                                  </p:childTnLst>
                                </p:cTn>
                              </p:par>
                            </p:childTnLst>
                          </p:cTn>
                        </p:par>
                        <p:par>
                          <p:cTn id="91" fill="hold" nodeType="afterGroup">
                            <p:stCondLst>
                              <p:cond delay="1000"/>
                            </p:stCondLst>
                            <p:childTnLst>
                              <p:par>
                                <p:cTn id="92" presetID="3" presetClass="entr" presetSubtype="10" fill="hold" nodeType="after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blinds(horizontal)">
                                      <p:cBhvr>
                                        <p:cTn id="94" dur="500"/>
                                        <p:tgtEl>
                                          <p:spTgt spid="2"/>
                                        </p:tgtEl>
                                      </p:cBhvr>
                                    </p:animEffect>
                                  </p:childTnLst>
                                </p:cTn>
                              </p:par>
                            </p:childTnLst>
                          </p:cTn>
                        </p:par>
                        <p:par>
                          <p:cTn id="95" fill="hold" nodeType="afterGroup">
                            <p:stCondLst>
                              <p:cond delay="1500"/>
                            </p:stCondLst>
                            <p:childTnLst>
                              <p:par>
                                <p:cTn id="96" presetID="12" presetClass="entr" presetSubtype="1"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animEffect transition="in" filter="slide(fromTop)">
                                      <p:cBhvr>
                                        <p:cTn id="98" dur="500"/>
                                        <p:tgtEl>
                                          <p:spTgt spid="11"/>
                                        </p:tgtEl>
                                      </p:cBhvr>
                                    </p:animEffect>
                                  </p:childTnLst>
                                </p:cTn>
                              </p:par>
                            </p:childTnLst>
                          </p:cTn>
                        </p:par>
                        <p:par>
                          <p:cTn id="99" fill="hold" nodeType="afterGroup">
                            <p:stCondLst>
                              <p:cond delay="2000"/>
                            </p:stCondLst>
                            <p:childTnLst>
                              <p:par>
                                <p:cTn id="100" presetID="3" presetClass="entr" presetSubtype="10" fill="hold" nodeType="after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blinds(horizontal)">
                                      <p:cBhvr>
                                        <p:cTn id="102" dur="500"/>
                                        <p:tgtEl>
                                          <p:spTgt spid="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blinds(horizontal)">
                                      <p:cBhvr>
                                        <p:cTn id="107" dur="500"/>
                                        <p:tgtEl>
                                          <p:spTgt spid="73"/>
                                        </p:tgtEl>
                                      </p:cBhvr>
                                    </p:animEffect>
                                  </p:childTnLst>
                                </p:cTn>
                              </p:par>
                            </p:childTnLst>
                          </p:cTn>
                        </p:par>
                        <p:par>
                          <p:cTn id="108" fill="hold" nodeType="afterGroup">
                            <p:stCondLst>
                              <p:cond delay="500"/>
                            </p:stCondLst>
                            <p:childTnLst>
                              <p:par>
                                <p:cTn id="109" presetID="12" presetClass="entr" presetSubtype="8" fill="hold" nodeType="after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slide(fromLeft)">
                                      <p:cBhvr>
                                        <p:cTn id="111" dur="500"/>
                                        <p:tgtEl>
                                          <p:spTgt spid="54"/>
                                        </p:tgtEl>
                                      </p:cBhvr>
                                    </p:animEffect>
                                  </p:childTnLst>
                                </p:cTn>
                              </p:par>
                            </p:childTnLst>
                          </p:cTn>
                        </p:par>
                        <p:par>
                          <p:cTn id="112" fill="hold" nodeType="afterGroup">
                            <p:stCondLst>
                              <p:cond delay="1000"/>
                            </p:stCondLst>
                            <p:childTnLst>
                              <p:par>
                                <p:cTn id="113" presetID="12" presetClass="entr" presetSubtype="1"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slide(fromTop)">
                                      <p:cBhvr>
                                        <p:cTn id="115" dur="500"/>
                                        <p:tgtEl>
                                          <p:spTgt spid="67"/>
                                        </p:tgtEl>
                                      </p:cBhvr>
                                    </p:animEffect>
                                  </p:childTnLst>
                                </p:cTn>
                              </p:par>
                            </p:childTnLst>
                          </p:cTn>
                        </p:par>
                        <p:par>
                          <p:cTn id="116" fill="hold" nodeType="afterGroup">
                            <p:stCondLst>
                              <p:cond delay="1500"/>
                            </p:stCondLst>
                            <p:childTnLst>
                              <p:par>
                                <p:cTn id="117" presetID="3" presetClass="entr" presetSubtype="10" fill="hold" nodeType="after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blinds(horizontal)">
                                      <p:cBhvr>
                                        <p:cTn id="119" dur="500"/>
                                        <p:tgtEl>
                                          <p:spTgt spid="1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2" presetClass="entr" presetSubtype="1" fill="hold" nodeType="clickEffect">
                                  <p:stCondLst>
                                    <p:cond delay="0"/>
                                  </p:stCondLst>
                                  <p:childTnLst>
                                    <p:set>
                                      <p:cBhvr>
                                        <p:cTn id="123" dur="1" fill="hold">
                                          <p:stCondLst>
                                            <p:cond delay="0"/>
                                          </p:stCondLst>
                                        </p:cTn>
                                        <p:tgtEl>
                                          <p:spTgt spid="60"/>
                                        </p:tgtEl>
                                        <p:attrNameLst>
                                          <p:attrName>style.visibility</p:attrName>
                                        </p:attrNameLst>
                                      </p:cBhvr>
                                      <p:to>
                                        <p:strVal val="visible"/>
                                      </p:to>
                                    </p:set>
                                    <p:animEffect transition="in" filter="slide(fromTop)">
                                      <p:cBhvr>
                                        <p:cTn id="124" dur="500"/>
                                        <p:tgtEl>
                                          <p:spTgt spid="60"/>
                                        </p:tgtEl>
                                      </p:cBhvr>
                                    </p:animEffect>
                                  </p:childTnLst>
                                </p:cTn>
                              </p:par>
                            </p:childTnLst>
                          </p:cTn>
                        </p:par>
                        <p:par>
                          <p:cTn id="125" fill="hold" nodeType="afterGroup">
                            <p:stCondLst>
                              <p:cond delay="500"/>
                            </p:stCondLst>
                            <p:childTnLst>
                              <p:par>
                                <p:cTn id="126" presetID="12" presetClass="entr" presetSubtype="2" fill="hold" nodeType="afterEffect">
                                  <p:stCondLst>
                                    <p:cond delay="0"/>
                                  </p:stCondLst>
                                  <p:childTnLst>
                                    <p:set>
                                      <p:cBhvr>
                                        <p:cTn id="127" dur="1" fill="hold">
                                          <p:stCondLst>
                                            <p:cond delay="0"/>
                                          </p:stCondLst>
                                        </p:cTn>
                                        <p:tgtEl>
                                          <p:spTgt spid="63"/>
                                        </p:tgtEl>
                                        <p:attrNameLst>
                                          <p:attrName>style.visibility</p:attrName>
                                        </p:attrNameLst>
                                      </p:cBhvr>
                                      <p:to>
                                        <p:strVal val="visible"/>
                                      </p:to>
                                    </p:set>
                                    <p:animEffect transition="in" filter="slide(fromRight)">
                                      <p:cBhvr>
                                        <p:cTn id="12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32" grpId="0" animBg="1"/>
      <p:bldP spid="39" grpId="0" animBg="1"/>
      <p:bldP spid="44" grpId="0" animBg="1"/>
      <p:bldP spid="73" grpId="0"/>
      <p:bldP spid="7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12253F6-4E05-433C-B24A-36264AC2D47D}"/>
              </a:ext>
            </a:extLst>
          </p:cNvPr>
          <p:cNvSpPr>
            <a:spLocks noGrp="1"/>
          </p:cNvSpPr>
          <p:nvPr>
            <p:ph idx="1"/>
          </p:nvPr>
        </p:nvSpPr>
        <p:spPr>
          <a:xfrm>
            <a:off x="539750" y="1285875"/>
            <a:ext cx="8153400" cy="4838700"/>
          </a:xfrm>
        </p:spPr>
        <p:txBody>
          <a:bodyPr/>
          <a:lstStyle/>
          <a:p>
            <a:r>
              <a:rPr lang="zh-CN" altLang="zh-CN"/>
              <a:t>通过以上几个例子可以看出流程图是表示算法的较好的工具</a:t>
            </a:r>
            <a:endParaRPr lang="en-US" altLang="zh-CN"/>
          </a:p>
          <a:p>
            <a:r>
              <a:rPr lang="zh-CN" altLang="zh-CN"/>
              <a:t>一个流程图包括以下几部分</a:t>
            </a:r>
            <a:r>
              <a:rPr lang="zh-CN" altLang="en-US"/>
              <a:t>：</a:t>
            </a:r>
            <a:endParaRPr lang="zh-CN" altLang="zh-CN"/>
          </a:p>
          <a:p>
            <a:pPr lvl="1">
              <a:buFont typeface="Wingdings" pitchFamily="2" charset="2"/>
              <a:buNone/>
            </a:pPr>
            <a:r>
              <a:rPr lang="en-US" altLang="zh-CN"/>
              <a:t>(1) </a:t>
            </a:r>
            <a:r>
              <a:rPr lang="zh-CN" altLang="zh-CN"/>
              <a:t>表示相应操作的框</a:t>
            </a:r>
          </a:p>
          <a:p>
            <a:pPr lvl="1">
              <a:buFont typeface="Wingdings" pitchFamily="2" charset="2"/>
              <a:buNone/>
            </a:pPr>
            <a:r>
              <a:rPr lang="en-US" altLang="zh-CN"/>
              <a:t>(2) </a:t>
            </a:r>
            <a:r>
              <a:rPr lang="zh-CN" altLang="zh-CN"/>
              <a:t>带箭头的流程线</a:t>
            </a:r>
          </a:p>
          <a:p>
            <a:pPr lvl="1">
              <a:buFont typeface="Wingdings" pitchFamily="2" charset="2"/>
              <a:buNone/>
            </a:pPr>
            <a:r>
              <a:rPr lang="en-US" altLang="zh-CN"/>
              <a:t>(3) </a:t>
            </a:r>
            <a:r>
              <a:rPr lang="zh-CN" altLang="zh-CN"/>
              <a:t>框内外必要的文字说明</a:t>
            </a:r>
            <a:endParaRPr lang="en-US" altLang="zh-CN"/>
          </a:p>
          <a:p>
            <a:r>
              <a:rPr lang="zh-CN" altLang="zh-CN"/>
              <a:t>流程线不要忘记画箭头，</a:t>
            </a:r>
            <a:r>
              <a:rPr lang="zh-CN" altLang="en-US"/>
              <a:t>否则</a:t>
            </a:r>
            <a:r>
              <a:rPr lang="zh-CN" altLang="zh-CN"/>
              <a:t>难以判定各框的执行次序</a:t>
            </a:r>
          </a:p>
          <a:p>
            <a:endParaRPr lang="zh-CN" altLang="en-US"/>
          </a:p>
        </p:txBody>
      </p:sp>
      <p:sp>
        <p:nvSpPr>
          <p:cNvPr id="48131" name="灯片编号占位符 1">
            <a:extLst>
              <a:ext uri="{FF2B5EF4-FFF2-40B4-BE49-F238E27FC236}">
                <a16:creationId xmlns:a16="http://schemas.microsoft.com/office/drawing/2014/main" id="{3213A61E-5BDC-401F-ABDD-F24FFC3EB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BCAAE56-6E6E-4C65-81FC-C4FAB8037ECF}" type="slidenum">
              <a:rPr kumimoji="0" lang="en-US" altLang="zh-CN" sz="1400" b="0" smtClean="0"/>
              <a:pPr>
                <a:lnSpc>
                  <a:spcPct val="100000"/>
                </a:lnSpc>
                <a:spcBef>
                  <a:spcPct val="0"/>
                </a:spcBef>
                <a:buFontTx/>
                <a:buNone/>
              </a:pPr>
              <a:t>42</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13965243-F6C5-4B3E-AB16-9C18EF8E8087}"/>
              </a:ext>
            </a:extLst>
          </p:cNvPr>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49155" name="Rectangle 3">
            <a:extLst>
              <a:ext uri="{FF2B5EF4-FFF2-40B4-BE49-F238E27FC236}">
                <a16:creationId xmlns:a16="http://schemas.microsoft.com/office/drawing/2014/main" id="{D97627A4-B152-4E32-B9BE-6F2EDCC1C310}"/>
              </a:ext>
            </a:extLst>
          </p:cNvPr>
          <p:cNvSpPr>
            <a:spLocks noGrp="1" noChangeArrowheads="1"/>
          </p:cNvSpPr>
          <p:nvPr>
            <p:ph type="body" idx="1"/>
          </p:nvPr>
        </p:nvSpPr>
        <p:spPr>
          <a:xfrm>
            <a:off x="642938" y="1714500"/>
            <a:ext cx="8001000" cy="4357688"/>
          </a:xfrm>
        </p:spPr>
        <p:txBody>
          <a:bodyPr/>
          <a:lstStyle/>
          <a:p>
            <a:pPr>
              <a:buFont typeface="Wingdings" pitchFamily="2" charset="2"/>
              <a:buNone/>
            </a:pPr>
            <a:r>
              <a:rPr lang="en-US" altLang="zh-CN"/>
              <a:t>1.</a:t>
            </a:r>
            <a:r>
              <a:rPr lang="zh-CN" altLang="zh-CN"/>
              <a:t>传统流程图的弊端</a:t>
            </a:r>
            <a:endParaRPr lang="en-US" altLang="zh-CN"/>
          </a:p>
          <a:p>
            <a:r>
              <a:rPr lang="zh-CN" altLang="zh-CN"/>
              <a:t>传统的流程图用流程线指出各框的执行顺序，对流程线的使用没有严格限制</a:t>
            </a:r>
            <a:endParaRPr lang="en-US" altLang="zh-CN"/>
          </a:p>
          <a:p>
            <a:r>
              <a:rPr lang="zh-CN" altLang="zh-CN"/>
              <a:t>使用者可以毫不受限制地使流程随意地转来转去，使人难以理解算法的逻辑</a:t>
            </a:r>
            <a:endParaRPr lang="zh-CN" altLang="en-US"/>
          </a:p>
        </p:txBody>
      </p:sp>
      <p:sp>
        <p:nvSpPr>
          <p:cNvPr id="49156" name="灯片编号占位符 1">
            <a:extLst>
              <a:ext uri="{FF2B5EF4-FFF2-40B4-BE49-F238E27FC236}">
                <a16:creationId xmlns:a16="http://schemas.microsoft.com/office/drawing/2014/main" id="{B0D208B5-3816-457D-9E30-B679B153F9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C12E25E-00B6-425C-8BE7-8765A1AD0ADA}" type="slidenum">
              <a:rPr kumimoji="0" lang="en-US" altLang="zh-CN" sz="1400" b="0" smtClean="0"/>
              <a:pPr>
                <a:lnSpc>
                  <a:spcPct val="100000"/>
                </a:lnSpc>
                <a:spcBef>
                  <a:spcPct val="0"/>
                </a:spcBef>
                <a:buFontTx/>
                <a:buNone/>
              </a:pPr>
              <a:t>43</a:t>
            </a:fld>
            <a:endParaRPr kumimoji="0" lang="en-US" altLang="zh-CN" sz="1400" b="0"/>
          </a:p>
        </p:txBody>
      </p:sp>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0C1460AD-D510-4FE8-B1C7-E8D2B3F55345}"/>
              </a:ext>
            </a:extLst>
          </p:cNvPr>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50179" name="Rectangle 3">
            <a:extLst>
              <a:ext uri="{FF2B5EF4-FFF2-40B4-BE49-F238E27FC236}">
                <a16:creationId xmlns:a16="http://schemas.microsoft.com/office/drawing/2014/main" id="{2163AADA-F9E4-448C-BE4B-A990B8A637B6}"/>
              </a:ext>
            </a:extLst>
          </p:cNvPr>
          <p:cNvSpPr>
            <a:spLocks noGrp="1" noChangeArrowheads="1"/>
          </p:cNvSpPr>
          <p:nvPr>
            <p:ph type="body" idx="1"/>
          </p:nvPr>
        </p:nvSpPr>
        <p:spPr>
          <a:xfrm>
            <a:off x="642938" y="1714500"/>
            <a:ext cx="7786687" cy="15001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(1) </a:t>
            </a:r>
            <a:r>
              <a:rPr lang="zh-CN" altLang="zh-CN"/>
              <a:t>顺序结构</a:t>
            </a:r>
            <a:endParaRPr lang="zh-CN" altLang="en-US"/>
          </a:p>
        </p:txBody>
      </p:sp>
      <p:cxnSp>
        <p:nvCxnSpPr>
          <p:cNvPr id="4" name="直接箭头连接符 3">
            <a:extLst>
              <a:ext uri="{FF2B5EF4-FFF2-40B4-BE49-F238E27FC236}">
                <a16:creationId xmlns:a16="http://schemas.microsoft.com/office/drawing/2014/main" id="{B6EC188A-6641-4DFD-8BCA-2E7EDA5C0EA7}"/>
              </a:ext>
            </a:extLst>
          </p:cNvPr>
          <p:cNvCxnSpPr>
            <a:cxnSpLocks noChangeShapeType="1"/>
          </p:cNvCxnSpPr>
          <p:nvPr/>
        </p:nvCxnSpPr>
        <p:spPr bwMode="auto">
          <a:xfrm rot="5400000">
            <a:off x="4844256" y="33059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A43B6F0B-5E5C-4299-9BD7-29245B946851}"/>
              </a:ext>
            </a:extLst>
          </p:cNvPr>
          <p:cNvCxnSpPr>
            <a:cxnSpLocks noChangeShapeType="1"/>
          </p:cNvCxnSpPr>
          <p:nvPr/>
        </p:nvCxnSpPr>
        <p:spPr bwMode="auto">
          <a:xfrm rot="5400000">
            <a:off x="4895056" y="5214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CBBA0C68-9B13-4138-87A1-20B9711BC346}"/>
              </a:ext>
            </a:extLst>
          </p:cNvPr>
          <p:cNvSpPr txBox="1">
            <a:spLocks noChangeArrowheads="1"/>
          </p:cNvSpPr>
          <p:nvPr/>
        </p:nvSpPr>
        <p:spPr bwMode="auto">
          <a:xfrm>
            <a:off x="4572000" y="3521075"/>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7" name="直接箭头连接符 6">
            <a:extLst>
              <a:ext uri="{FF2B5EF4-FFF2-40B4-BE49-F238E27FC236}">
                <a16:creationId xmlns:a16="http://schemas.microsoft.com/office/drawing/2014/main" id="{C68D1364-8668-47EB-9A61-C283AF776B74}"/>
              </a:ext>
            </a:extLst>
          </p:cNvPr>
          <p:cNvCxnSpPr>
            <a:cxnSpLocks noChangeShapeType="1"/>
          </p:cNvCxnSpPr>
          <p:nvPr/>
        </p:nvCxnSpPr>
        <p:spPr bwMode="auto">
          <a:xfrm rot="5400000">
            <a:off x="4860131" y="42473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a:extLst>
              <a:ext uri="{FF2B5EF4-FFF2-40B4-BE49-F238E27FC236}">
                <a16:creationId xmlns:a16="http://schemas.microsoft.com/office/drawing/2014/main" id="{37118052-F49C-4F67-B86C-BC2BCD45CECA}"/>
              </a:ext>
            </a:extLst>
          </p:cNvPr>
          <p:cNvSpPr txBox="1">
            <a:spLocks noChangeArrowheads="1"/>
          </p:cNvSpPr>
          <p:nvPr/>
        </p:nvSpPr>
        <p:spPr bwMode="auto">
          <a:xfrm>
            <a:off x="4587875" y="446246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sp>
        <p:nvSpPr>
          <p:cNvPr id="50185" name="灯片编号占位符 1">
            <a:extLst>
              <a:ext uri="{FF2B5EF4-FFF2-40B4-BE49-F238E27FC236}">
                <a16:creationId xmlns:a16="http://schemas.microsoft.com/office/drawing/2014/main" id="{357C7576-DE82-4D65-9D16-8D00B55DDD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3BD3D5B-6B02-42B0-AA65-0787894273CC}" type="slidenum">
              <a:rPr kumimoji="0" lang="en-US" altLang="zh-CN" sz="1400" b="0" smtClean="0"/>
              <a:pPr>
                <a:lnSpc>
                  <a:spcPct val="100000"/>
                </a:lnSpc>
                <a:spcBef>
                  <a:spcPct val="0"/>
                </a:spcBef>
                <a:buFontTx/>
                <a:buNone/>
              </a:pPr>
              <a:t>44</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1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Top)">
                                      <p:cBhvr>
                                        <p:cTn id="15" dur="500"/>
                                        <p:tgtEl>
                                          <p:spTgt spid="7"/>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par>
                          <p:cTn id="20" fill="hold" nodeType="afterGroup">
                            <p:stCondLst>
                              <p:cond delay="2000"/>
                            </p:stCondLst>
                            <p:childTnLst>
                              <p:par>
                                <p:cTn id="21" presetID="1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Top)">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34EFFBCE-7602-425E-99CC-541D0346AA54}"/>
              </a:ext>
            </a:extLst>
          </p:cNvPr>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51203" name="Rectangle 3">
            <a:extLst>
              <a:ext uri="{FF2B5EF4-FFF2-40B4-BE49-F238E27FC236}">
                <a16:creationId xmlns:a16="http://schemas.microsoft.com/office/drawing/2014/main" id="{FBBDF6AF-D466-4890-A644-1A4E82BE8168}"/>
              </a:ext>
            </a:extLst>
          </p:cNvPr>
          <p:cNvSpPr>
            <a:spLocks noGrp="1" noChangeArrowheads="1"/>
          </p:cNvSpPr>
          <p:nvPr>
            <p:ph type="body" idx="1"/>
          </p:nvPr>
        </p:nvSpPr>
        <p:spPr>
          <a:xfrm>
            <a:off x="642938" y="1714500"/>
            <a:ext cx="7786687" cy="15001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(2) </a:t>
            </a:r>
            <a:r>
              <a:rPr lang="zh-CN" altLang="zh-CN"/>
              <a:t>选择结构</a:t>
            </a:r>
            <a:endParaRPr lang="zh-CN" altLang="en-US"/>
          </a:p>
        </p:txBody>
      </p:sp>
      <p:cxnSp>
        <p:nvCxnSpPr>
          <p:cNvPr id="4" name="直接箭头连接符 3">
            <a:extLst>
              <a:ext uri="{FF2B5EF4-FFF2-40B4-BE49-F238E27FC236}">
                <a16:creationId xmlns:a16="http://schemas.microsoft.com/office/drawing/2014/main" id="{4C527BD3-EB88-45F2-B74A-49BA01D7D55D}"/>
              </a:ext>
            </a:extLst>
          </p:cNvPr>
          <p:cNvCxnSpPr>
            <a:cxnSpLocks noChangeShapeType="1"/>
          </p:cNvCxnSpPr>
          <p:nvPr/>
        </p:nvCxnSpPr>
        <p:spPr bwMode="auto">
          <a:xfrm rot="5400000">
            <a:off x="2269331" y="33313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6EC8AF9A-B2BB-42C7-AE40-742A949BCBE6}"/>
              </a:ext>
            </a:extLst>
          </p:cNvPr>
          <p:cNvCxnSpPr>
            <a:cxnSpLocks noChangeShapeType="1"/>
          </p:cNvCxnSpPr>
          <p:nvPr/>
        </p:nvCxnSpPr>
        <p:spPr bwMode="auto">
          <a:xfrm rot="5400000">
            <a:off x="2269331" y="54284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508D636E-255C-4043-925A-75B798D3C621}"/>
              </a:ext>
            </a:extLst>
          </p:cNvPr>
          <p:cNvSpPr txBox="1">
            <a:spLocks noChangeArrowheads="1"/>
          </p:cNvSpPr>
          <p:nvPr/>
        </p:nvSpPr>
        <p:spPr bwMode="auto">
          <a:xfrm>
            <a:off x="569913"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7" name="直接箭头连接符 6">
            <a:extLst>
              <a:ext uri="{FF2B5EF4-FFF2-40B4-BE49-F238E27FC236}">
                <a16:creationId xmlns:a16="http://schemas.microsoft.com/office/drawing/2014/main" id="{A83B50B5-8363-49CD-811E-6F0D4124ABAC}"/>
              </a:ext>
            </a:extLst>
          </p:cNvPr>
          <p:cNvCxnSpPr>
            <a:cxnSpLocks noChangeShapeType="1"/>
          </p:cNvCxnSpPr>
          <p:nvPr/>
        </p:nvCxnSpPr>
        <p:spPr bwMode="auto">
          <a:xfrm rot="5400000">
            <a:off x="3629819" y="39616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 name="TextBox 7">
            <a:extLst>
              <a:ext uri="{FF2B5EF4-FFF2-40B4-BE49-F238E27FC236}">
                <a16:creationId xmlns:a16="http://schemas.microsoft.com/office/drawing/2014/main" id="{2FCFF653-F584-4E0C-909E-C838DAF665C5}"/>
              </a:ext>
            </a:extLst>
          </p:cNvPr>
          <p:cNvSpPr txBox="1">
            <a:spLocks noChangeArrowheads="1"/>
          </p:cNvSpPr>
          <p:nvPr/>
        </p:nvSpPr>
        <p:spPr bwMode="auto">
          <a:xfrm>
            <a:off x="3357563"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cxnSp>
        <p:nvCxnSpPr>
          <p:cNvPr id="11" name="直接连接符 10">
            <a:extLst>
              <a:ext uri="{FF2B5EF4-FFF2-40B4-BE49-F238E27FC236}">
                <a16:creationId xmlns:a16="http://schemas.microsoft.com/office/drawing/2014/main" id="{FFB7696A-F7F6-428B-8320-29877EDB1AFE}"/>
              </a:ext>
            </a:extLst>
          </p:cNvPr>
          <p:cNvCxnSpPr>
            <a:cxnSpLocks noChangeShapeType="1"/>
          </p:cNvCxnSpPr>
          <p:nvPr/>
        </p:nvCxnSpPr>
        <p:spPr bwMode="auto">
          <a:xfrm rot="10800000">
            <a:off x="1054100" y="3748088"/>
            <a:ext cx="6429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5209E89B-A4BE-4986-856C-DC300EB27D2D}"/>
              </a:ext>
            </a:extLst>
          </p:cNvPr>
          <p:cNvSpPr txBox="1">
            <a:spLocks noChangeArrowheads="1"/>
          </p:cNvSpPr>
          <p:nvPr/>
        </p:nvSpPr>
        <p:spPr bwMode="auto">
          <a:xfrm>
            <a:off x="1030288" y="32829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2" name="组合 13">
            <a:extLst>
              <a:ext uri="{FF2B5EF4-FFF2-40B4-BE49-F238E27FC236}">
                <a16:creationId xmlns:a16="http://schemas.microsoft.com/office/drawing/2014/main" id="{9001B6BB-98C5-4676-BD07-468335AD2427}"/>
              </a:ext>
            </a:extLst>
          </p:cNvPr>
          <p:cNvGrpSpPr>
            <a:grpSpLocks/>
          </p:cNvGrpSpPr>
          <p:nvPr/>
        </p:nvGrpSpPr>
        <p:grpSpPr bwMode="auto">
          <a:xfrm>
            <a:off x="1697038" y="3444875"/>
            <a:ext cx="1571625" cy="555625"/>
            <a:chOff x="1571604" y="3444876"/>
            <a:chExt cx="1571636" cy="555628"/>
          </a:xfrm>
        </p:grpSpPr>
        <p:sp>
          <p:nvSpPr>
            <p:cNvPr id="51233" name="流程图: 决策 8">
              <a:extLst>
                <a:ext uri="{FF2B5EF4-FFF2-40B4-BE49-F238E27FC236}">
                  <a16:creationId xmlns:a16="http://schemas.microsoft.com/office/drawing/2014/main" id="{1FFC68F7-4680-4541-B6F9-A0D588CCFA58}"/>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1234" name="TextBox 12">
              <a:extLst>
                <a:ext uri="{FF2B5EF4-FFF2-40B4-BE49-F238E27FC236}">
                  <a16:creationId xmlns:a16="http://schemas.microsoft.com/office/drawing/2014/main" id="{6AD7CDF4-2A77-4216-AEF4-B1794181882A}"/>
                </a:ext>
              </a:extLst>
            </p:cNvPr>
            <p:cNvSpPr txBox="1">
              <a:spLocks noChangeArrowheads="1"/>
            </p:cNvSpPr>
            <p:nvPr/>
          </p:nvSpPr>
          <p:spPr bwMode="auto">
            <a:xfrm>
              <a:off x="2071670" y="344487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a:t>
              </a:r>
              <a:endParaRPr lang="zh-CN" altLang="en-US" sz="2800">
                <a:solidFill>
                  <a:srgbClr val="0000CC"/>
                </a:solidFill>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4F86C733-C0A4-449B-AFE7-A77F6CEA8B08}"/>
              </a:ext>
            </a:extLst>
          </p:cNvPr>
          <p:cNvCxnSpPr>
            <a:cxnSpLocks noChangeShapeType="1"/>
          </p:cNvCxnSpPr>
          <p:nvPr/>
        </p:nvCxnSpPr>
        <p:spPr bwMode="auto">
          <a:xfrm rot="5400000">
            <a:off x="848519" y="396160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2D6F41F8-4980-4940-8C4A-A8BA92552716}"/>
              </a:ext>
            </a:extLst>
          </p:cNvPr>
          <p:cNvCxnSpPr>
            <a:cxnSpLocks noChangeShapeType="1"/>
          </p:cNvCxnSpPr>
          <p:nvPr/>
        </p:nvCxnSpPr>
        <p:spPr bwMode="auto">
          <a:xfrm rot="10800000">
            <a:off x="3268663" y="37480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4CDD0682-954C-4908-AA93-B70F96A0494A}"/>
              </a:ext>
            </a:extLst>
          </p:cNvPr>
          <p:cNvSpPr txBox="1">
            <a:spLocks noChangeArrowheads="1"/>
          </p:cNvSpPr>
          <p:nvPr/>
        </p:nvSpPr>
        <p:spPr bwMode="auto">
          <a:xfrm>
            <a:off x="3197225" y="32702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23" name="直接连接符 22">
            <a:extLst>
              <a:ext uri="{FF2B5EF4-FFF2-40B4-BE49-F238E27FC236}">
                <a16:creationId xmlns:a16="http://schemas.microsoft.com/office/drawing/2014/main" id="{EC3D951B-EF1E-4799-8658-17C5B1B99940}"/>
              </a:ext>
            </a:extLst>
          </p:cNvPr>
          <p:cNvCxnSpPr>
            <a:cxnSpLocks noChangeShapeType="1"/>
          </p:cNvCxnSpPr>
          <p:nvPr/>
        </p:nvCxnSpPr>
        <p:spPr bwMode="auto">
          <a:xfrm rot="5400000" flipH="1" flipV="1">
            <a:off x="810418"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6" name="直接连接符 25">
            <a:extLst>
              <a:ext uri="{FF2B5EF4-FFF2-40B4-BE49-F238E27FC236}">
                <a16:creationId xmlns:a16="http://schemas.microsoft.com/office/drawing/2014/main" id="{E9B8081F-C0E2-4699-BE8E-50BAB8D3C455}"/>
              </a:ext>
            </a:extLst>
          </p:cNvPr>
          <p:cNvCxnSpPr>
            <a:cxnSpLocks noChangeShapeType="1"/>
          </p:cNvCxnSpPr>
          <p:nvPr/>
        </p:nvCxnSpPr>
        <p:spPr bwMode="auto">
          <a:xfrm rot="5400000" flipH="1" flipV="1">
            <a:off x="3596481"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5D2EA87D-1A97-4CCF-BB05-B980409C70ED}"/>
              </a:ext>
            </a:extLst>
          </p:cNvPr>
          <p:cNvCxnSpPr>
            <a:cxnSpLocks noChangeShapeType="1"/>
          </p:cNvCxnSpPr>
          <p:nvPr/>
        </p:nvCxnSpPr>
        <p:spPr bwMode="auto">
          <a:xfrm rot="10800000">
            <a:off x="1054100" y="5214938"/>
            <a:ext cx="2786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1" name="直接箭头连接符 30">
            <a:extLst>
              <a:ext uri="{FF2B5EF4-FFF2-40B4-BE49-F238E27FC236}">
                <a16:creationId xmlns:a16="http://schemas.microsoft.com/office/drawing/2014/main" id="{7C9F6478-5A7B-482F-9C85-A5B87CF9055C}"/>
              </a:ext>
            </a:extLst>
          </p:cNvPr>
          <p:cNvCxnSpPr>
            <a:cxnSpLocks noChangeShapeType="1"/>
          </p:cNvCxnSpPr>
          <p:nvPr/>
        </p:nvCxnSpPr>
        <p:spPr bwMode="auto">
          <a:xfrm rot="5400000">
            <a:off x="6573044" y="33313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31">
            <a:extLst>
              <a:ext uri="{FF2B5EF4-FFF2-40B4-BE49-F238E27FC236}">
                <a16:creationId xmlns:a16="http://schemas.microsoft.com/office/drawing/2014/main" id="{8C2F7BE0-AEF8-45F3-90D9-2A29EB4889D5}"/>
              </a:ext>
            </a:extLst>
          </p:cNvPr>
          <p:cNvCxnSpPr>
            <a:cxnSpLocks noChangeShapeType="1"/>
          </p:cNvCxnSpPr>
          <p:nvPr/>
        </p:nvCxnSpPr>
        <p:spPr bwMode="auto">
          <a:xfrm rot="5400000">
            <a:off x="6573044" y="54284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3" name="TextBox 32">
            <a:extLst>
              <a:ext uri="{FF2B5EF4-FFF2-40B4-BE49-F238E27FC236}">
                <a16:creationId xmlns:a16="http://schemas.microsoft.com/office/drawing/2014/main" id="{5154EBB6-A98C-4044-9A64-02948830024F}"/>
              </a:ext>
            </a:extLst>
          </p:cNvPr>
          <p:cNvSpPr txBox="1">
            <a:spLocks noChangeArrowheads="1"/>
          </p:cNvSpPr>
          <p:nvPr/>
        </p:nvSpPr>
        <p:spPr bwMode="auto">
          <a:xfrm>
            <a:off x="4873625" y="41767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36" name="直接连接符 35">
            <a:extLst>
              <a:ext uri="{FF2B5EF4-FFF2-40B4-BE49-F238E27FC236}">
                <a16:creationId xmlns:a16="http://schemas.microsoft.com/office/drawing/2014/main" id="{C29A72B5-84DE-4C8E-89D8-2D757E5681FB}"/>
              </a:ext>
            </a:extLst>
          </p:cNvPr>
          <p:cNvCxnSpPr>
            <a:cxnSpLocks noChangeShapeType="1"/>
          </p:cNvCxnSpPr>
          <p:nvPr/>
        </p:nvCxnSpPr>
        <p:spPr bwMode="auto">
          <a:xfrm rot="10800000">
            <a:off x="5357813" y="3748088"/>
            <a:ext cx="642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7" name="TextBox 36">
            <a:extLst>
              <a:ext uri="{FF2B5EF4-FFF2-40B4-BE49-F238E27FC236}">
                <a16:creationId xmlns:a16="http://schemas.microsoft.com/office/drawing/2014/main" id="{0FFD7863-CC77-40CE-AB5D-C5895BB99218}"/>
              </a:ext>
            </a:extLst>
          </p:cNvPr>
          <p:cNvSpPr txBox="1">
            <a:spLocks noChangeArrowheads="1"/>
          </p:cNvSpPr>
          <p:nvPr/>
        </p:nvSpPr>
        <p:spPr bwMode="auto">
          <a:xfrm>
            <a:off x="5357813" y="3260725"/>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3" name="组合 37">
            <a:extLst>
              <a:ext uri="{FF2B5EF4-FFF2-40B4-BE49-F238E27FC236}">
                <a16:creationId xmlns:a16="http://schemas.microsoft.com/office/drawing/2014/main" id="{723F3CD7-539D-4846-9159-8A2A6DF8EE72}"/>
              </a:ext>
            </a:extLst>
          </p:cNvPr>
          <p:cNvGrpSpPr>
            <a:grpSpLocks/>
          </p:cNvGrpSpPr>
          <p:nvPr/>
        </p:nvGrpSpPr>
        <p:grpSpPr bwMode="auto">
          <a:xfrm>
            <a:off x="6000750" y="3444875"/>
            <a:ext cx="1571625" cy="555625"/>
            <a:chOff x="1571604" y="3444876"/>
            <a:chExt cx="1571636" cy="555628"/>
          </a:xfrm>
        </p:grpSpPr>
        <p:sp>
          <p:nvSpPr>
            <p:cNvPr id="51231" name="流程图: 决策 38">
              <a:extLst>
                <a:ext uri="{FF2B5EF4-FFF2-40B4-BE49-F238E27FC236}">
                  <a16:creationId xmlns:a16="http://schemas.microsoft.com/office/drawing/2014/main" id="{C2C4F6AA-F0F4-485A-BA94-FCCEC634501F}"/>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1232" name="TextBox 39">
              <a:extLst>
                <a:ext uri="{FF2B5EF4-FFF2-40B4-BE49-F238E27FC236}">
                  <a16:creationId xmlns:a16="http://schemas.microsoft.com/office/drawing/2014/main" id="{EBAADFF9-CC89-4169-91B2-2A1DA71C4CF0}"/>
                </a:ext>
              </a:extLst>
            </p:cNvPr>
            <p:cNvSpPr txBox="1">
              <a:spLocks noChangeArrowheads="1"/>
            </p:cNvSpPr>
            <p:nvPr/>
          </p:nvSpPr>
          <p:spPr bwMode="auto">
            <a:xfrm>
              <a:off x="2071670" y="344487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a:t>
              </a:r>
              <a:endParaRPr lang="zh-CN" altLang="en-US" sz="2800">
                <a:solidFill>
                  <a:srgbClr val="0000CC"/>
                </a:solidFill>
                <a:latin typeface="Arial" panose="020B0604020202020204" pitchFamily="34" charset="0"/>
              </a:endParaRPr>
            </a:p>
          </p:txBody>
        </p:sp>
      </p:grpSp>
      <p:cxnSp>
        <p:nvCxnSpPr>
          <p:cNvPr id="41" name="直接箭头连接符 40">
            <a:extLst>
              <a:ext uri="{FF2B5EF4-FFF2-40B4-BE49-F238E27FC236}">
                <a16:creationId xmlns:a16="http://schemas.microsoft.com/office/drawing/2014/main" id="{17FF2683-56E7-4F68-A02B-2428CB421697}"/>
              </a:ext>
            </a:extLst>
          </p:cNvPr>
          <p:cNvCxnSpPr>
            <a:cxnSpLocks noChangeShapeType="1"/>
          </p:cNvCxnSpPr>
          <p:nvPr/>
        </p:nvCxnSpPr>
        <p:spPr bwMode="auto">
          <a:xfrm rot="5400000">
            <a:off x="5152231" y="39616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42" name="直接连接符 41">
            <a:extLst>
              <a:ext uri="{FF2B5EF4-FFF2-40B4-BE49-F238E27FC236}">
                <a16:creationId xmlns:a16="http://schemas.microsoft.com/office/drawing/2014/main" id="{A529C521-9B53-4E3B-9452-74A7FD56A2D4}"/>
              </a:ext>
            </a:extLst>
          </p:cNvPr>
          <p:cNvCxnSpPr>
            <a:cxnSpLocks noChangeShapeType="1"/>
          </p:cNvCxnSpPr>
          <p:nvPr/>
        </p:nvCxnSpPr>
        <p:spPr bwMode="auto">
          <a:xfrm rot="10800000">
            <a:off x="7572375" y="37480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3" name="TextBox 42">
            <a:extLst>
              <a:ext uri="{FF2B5EF4-FFF2-40B4-BE49-F238E27FC236}">
                <a16:creationId xmlns:a16="http://schemas.microsoft.com/office/drawing/2014/main" id="{A5664A9B-DC27-48B0-A9C3-3EE21F3863D3}"/>
              </a:ext>
            </a:extLst>
          </p:cNvPr>
          <p:cNvSpPr txBox="1">
            <a:spLocks noChangeArrowheads="1"/>
          </p:cNvSpPr>
          <p:nvPr/>
        </p:nvSpPr>
        <p:spPr bwMode="auto">
          <a:xfrm>
            <a:off x="7500938" y="3286125"/>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44" name="直接连接符 43">
            <a:extLst>
              <a:ext uri="{FF2B5EF4-FFF2-40B4-BE49-F238E27FC236}">
                <a16:creationId xmlns:a16="http://schemas.microsoft.com/office/drawing/2014/main" id="{77D55515-239D-4970-9394-635A26CA7FCE}"/>
              </a:ext>
            </a:extLst>
          </p:cNvPr>
          <p:cNvCxnSpPr>
            <a:cxnSpLocks noChangeShapeType="1"/>
          </p:cNvCxnSpPr>
          <p:nvPr/>
        </p:nvCxnSpPr>
        <p:spPr bwMode="auto">
          <a:xfrm rot="5400000" flipH="1" flipV="1">
            <a:off x="5114131" y="4958557"/>
            <a:ext cx="500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5" name="直接连接符 44">
            <a:extLst>
              <a:ext uri="{FF2B5EF4-FFF2-40B4-BE49-F238E27FC236}">
                <a16:creationId xmlns:a16="http://schemas.microsoft.com/office/drawing/2014/main" id="{2A6F30BC-0ABD-4717-B261-45E2EBB9E0B7}"/>
              </a:ext>
            </a:extLst>
          </p:cNvPr>
          <p:cNvCxnSpPr>
            <a:cxnSpLocks noChangeShapeType="1"/>
          </p:cNvCxnSpPr>
          <p:nvPr/>
        </p:nvCxnSpPr>
        <p:spPr bwMode="auto">
          <a:xfrm rot="5400000" flipH="1" flipV="1">
            <a:off x="7393781" y="4464844"/>
            <a:ext cx="150018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46" name="直接连接符 45">
            <a:extLst>
              <a:ext uri="{FF2B5EF4-FFF2-40B4-BE49-F238E27FC236}">
                <a16:creationId xmlns:a16="http://schemas.microsoft.com/office/drawing/2014/main" id="{A51893FD-B759-4862-8710-67F92B8356A0}"/>
              </a:ext>
            </a:extLst>
          </p:cNvPr>
          <p:cNvCxnSpPr>
            <a:cxnSpLocks noChangeShapeType="1"/>
          </p:cNvCxnSpPr>
          <p:nvPr/>
        </p:nvCxnSpPr>
        <p:spPr bwMode="auto">
          <a:xfrm rot="10800000">
            <a:off x="5357813" y="5214938"/>
            <a:ext cx="2786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51230" name="灯片编号占位符 8">
            <a:extLst>
              <a:ext uri="{FF2B5EF4-FFF2-40B4-BE49-F238E27FC236}">
                <a16:creationId xmlns:a16="http://schemas.microsoft.com/office/drawing/2014/main" id="{434B41AD-DBC9-4666-943B-60233CE908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D4CEF3E-B078-4BC3-B13C-716130416C55}" type="slidenum">
              <a:rPr kumimoji="0" lang="en-US" altLang="zh-CN" sz="1400" b="0" smtClean="0"/>
              <a:pPr>
                <a:lnSpc>
                  <a:spcPct val="100000"/>
                </a:lnSpc>
                <a:spcBef>
                  <a:spcPct val="0"/>
                </a:spcBef>
                <a:buFontTx/>
                <a:buNone/>
              </a:pPr>
              <a:t>45</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slide(fromRight)">
                                      <p:cBhvr>
                                        <p:cTn id="21" dur="500"/>
                                        <p:tgtEl>
                                          <p:spTgt spid="11"/>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Top)">
                                      <p:cBhvr>
                                        <p:cTn id="25" dur="500"/>
                                        <p:tgtEl>
                                          <p:spTgt spid="18"/>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Left)">
                                      <p:cBhvr>
                                        <p:cTn id="39" dur="500"/>
                                        <p:tgtEl>
                                          <p:spTgt spid="19"/>
                                        </p:tgtEl>
                                      </p:cBhvr>
                                    </p:animEffect>
                                  </p:childTnLst>
                                </p:cTn>
                              </p:par>
                            </p:childTnLst>
                          </p:cTn>
                        </p:par>
                        <p:par>
                          <p:cTn id="40" fill="hold" nodeType="afterGroup">
                            <p:stCondLst>
                              <p:cond delay="500"/>
                            </p:stCondLst>
                            <p:childTnLst>
                              <p:par>
                                <p:cTn id="41" presetID="1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slide(fromTop)">
                                      <p:cBhvr>
                                        <p:cTn id="43" dur="500"/>
                                        <p:tgtEl>
                                          <p:spTgt spid="7"/>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slide(fromTop)">
                                      <p:cBhvr>
                                        <p:cTn id="52" dur="500"/>
                                        <p:tgtEl>
                                          <p:spTgt spid="23"/>
                                        </p:tgtEl>
                                      </p:cBhvr>
                                    </p:animEffect>
                                  </p:childTnLst>
                                </p:cTn>
                              </p:par>
                            </p:childTnLst>
                          </p:cTn>
                        </p:par>
                        <p:par>
                          <p:cTn id="53" fill="hold" nodeType="afterGroup">
                            <p:stCondLst>
                              <p:cond delay="500"/>
                            </p:stCondLst>
                            <p:childTnLst>
                              <p:par>
                                <p:cTn id="54" presetID="12" presetClass="entr" presetSubtype="1"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slide(fromTop)">
                                      <p:cBhvr>
                                        <p:cTn id="56" dur="500"/>
                                        <p:tgtEl>
                                          <p:spTgt spid="26"/>
                                        </p:tgtEl>
                                      </p:cBhvr>
                                    </p:animEffect>
                                  </p:childTnLst>
                                </p:cTn>
                              </p:par>
                            </p:childTnLst>
                          </p:cTn>
                        </p:par>
                        <p:par>
                          <p:cTn id="57" fill="hold" nodeType="afterGroup">
                            <p:stCondLst>
                              <p:cond delay="1000"/>
                            </p:stCondLst>
                            <p:childTnLst>
                              <p:par>
                                <p:cTn id="58" presetID="4" presetClass="entr" presetSubtype="16"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ox(in)">
                                      <p:cBhvr>
                                        <p:cTn id="60" dur="500"/>
                                        <p:tgtEl>
                                          <p:spTgt spid="27"/>
                                        </p:tgtEl>
                                      </p:cBhvr>
                                    </p:animEffect>
                                  </p:childTnLst>
                                </p:cTn>
                              </p:par>
                            </p:childTnLst>
                          </p:cTn>
                        </p:par>
                        <p:par>
                          <p:cTn id="61" fill="hold" nodeType="afterGroup">
                            <p:stCondLst>
                              <p:cond delay="1500"/>
                            </p:stCondLst>
                            <p:childTnLst>
                              <p:par>
                                <p:cTn id="62" presetID="12" presetClass="entr" presetSubtype="1"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slide(fromTop)">
                                      <p:cBhvr>
                                        <p:cTn id="64" dur="500"/>
                                        <p:tgtEl>
                                          <p:spTgt spid="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1"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slide(fromTop)">
                                      <p:cBhvr>
                                        <p:cTn id="69" dur="500"/>
                                        <p:tgtEl>
                                          <p:spTgt spid="31"/>
                                        </p:tgtEl>
                                      </p:cBhvr>
                                    </p:animEffect>
                                  </p:childTnLst>
                                </p:cTn>
                              </p:par>
                            </p:childTnLst>
                          </p:cTn>
                        </p:par>
                        <p:par>
                          <p:cTn id="70" fill="hold" nodeType="afterGroup">
                            <p:stCondLst>
                              <p:cond delay="500"/>
                            </p:stCondLst>
                            <p:childTnLst>
                              <p:par>
                                <p:cTn id="71" presetID="3" presetClass="entr" presetSubtype="10" fill="hold" nodeType="after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blinds(horizontal)">
                                      <p:cBhvr>
                                        <p:cTn id="73" dur="500"/>
                                        <p:tgtEl>
                                          <p:spTgt spid="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blinds(horizontal)">
                                      <p:cBhvr>
                                        <p:cTn id="78" dur="500"/>
                                        <p:tgtEl>
                                          <p:spTgt spid="37"/>
                                        </p:tgtEl>
                                      </p:cBhvr>
                                    </p:animEffect>
                                  </p:childTnLst>
                                </p:cTn>
                              </p:par>
                            </p:childTnLst>
                          </p:cTn>
                        </p:par>
                        <p:par>
                          <p:cTn id="79" fill="hold" nodeType="afterGroup">
                            <p:stCondLst>
                              <p:cond delay="500"/>
                            </p:stCondLst>
                            <p:childTnLst>
                              <p:par>
                                <p:cTn id="80" presetID="12" presetClass="entr" presetSubtype="2" fill="hold" nodeType="after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slide(fromRight)">
                                      <p:cBhvr>
                                        <p:cTn id="82" dur="500"/>
                                        <p:tgtEl>
                                          <p:spTgt spid="36"/>
                                        </p:tgtEl>
                                      </p:cBhvr>
                                    </p:animEffect>
                                  </p:childTnLst>
                                </p:cTn>
                              </p:par>
                            </p:childTnLst>
                          </p:cTn>
                        </p:par>
                        <p:par>
                          <p:cTn id="83" fill="hold" nodeType="afterGroup">
                            <p:stCondLst>
                              <p:cond delay="1000"/>
                            </p:stCondLst>
                            <p:childTnLst>
                              <p:par>
                                <p:cTn id="84" presetID="12" presetClass="entr" presetSubtype="1" fill="hold" nodeType="after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slide(fromTop)">
                                      <p:cBhvr>
                                        <p:cTn id="86" dur="500"/>
                                        <p:tgtEl>
                                          <p:spTgt spid="41"/>
                                        </p:tgtEl>
                                      </p:cBhvr>
                                    </p:animEffect>
                                  </p:childTnLst>
                                </p:cTn>
                              </p:par>
                            </p:childTnLst>
                          </p:cTn>
                        </p:par>
                        <p:par>
                          <p:cTn id="87" fill="hold" nodeType="afterGroup">
                            <p:stCondLst>
                              <p:cond delay="1500"/>
                            </p:stCondLst>
                            <p:childTnLst>
                              <p:par>
                                <p:cTn id="88" presetID="3" presetClass="entr" presetSubtype="10" fill="hold" grpId="0"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blinds(horizontal)">
                                      <p:cBhvr>
                                        <p:cTn id="90" dur="500"/>
                                        <p:tgtEl>
                                          <p:spTgt spid="3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blinds(horizontal)">
                                      <p:cBhvr>
                                        <p:cTn id="95" dur="500"/>
                                        <p:tgtEl>
                                          <p:spTgt spid="43"/>
                                        </p:tgtEl>
                                      </p:cBhvr>
                                    </p:animEffect>
                                  </p:childTnLst>
                                </p:cTn>
                              </p:par>
                            </p:childTnLst>
                          </p:cTn>
                        </p:par>
                        <p:par>
                          <p:cTn id="96" fill="hold" nodeType="afterGroup">
                            <p:stCondLst>
                              <p:cond delay="5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nodeType="afterGroup">
                            <p:stCondLst>
                              <p:cond delay="1000"/>
                            </p:stCondLst>
                            <p:childTnLst>
                              <p:par>
                                <p:cTn id="101" presetID="12" presetClass="entr" presetSubtype="1" fill="hold" nodeType="after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slide(fromTop)">
                                      <p:cBhvr>
                                        <p:cTn id="103" dur="500"/>
                                        <p:tgtEl>
                                          <p:spTgt spid="45"/>
                                        </p:tgtEl>
                                      </p:cBhvr>
                                    </p:animEffect>
                                  </p:childTnLst>
                                </p:cTn>
                              </p:par>
                            </p:childTnLst>
                          </p:cTn>
                        </p:par>
                        <p:par>
                          <p:cTn id="104" fill="hold" nodeType="afterGroup">
                            <p:stCondLst>
                              <p:cond delay="1500"/>
                            </p:stCondLst>
                            <p:childTnLst>
                              <p:par>
                                <p:cTn id="105" presetID="12" presetClass="entr" presetSubtype="1" fill="hold" nodeType="afterEffect">
                                  <p:stCondLst>
                                    <p:cond delay="0"/>
                                  </p:stCondLst>
                                  <p:childTnLst>
                                    <p:set>
                                      <p:cBhvr>
                                        <p:cTn id="106" dur="1" fill="hold">
                                          <p:stCondLst>
                                            <p:cond delay="0"/>
                                          </p:stCondLst>
                                        </p:cTn>
                                        <p:tgtEl>
                                          <p:spTgt spid="44"/>
                                        </p:tgtEl>
                                        <p:attrNameLst>
                                          <p:attrName>style.visibility</p:attrName>
                                        </p:attrNameLst>
                                      </p:cBhvr>
                                      <p:to>
                                        <p:strVal val="visible"/>
                                      </p:to>
                                    </p:set>
                                    <p:animEffect transition="in" filter="slide(fromTop)">
                                      <p:cBhvr>
                                        <p:cTn id="107" dur="500"/>
                                        <p:tgtEl>
                                          <p:spTgt spid="44"/>
                                        </p:tgtEl>
                                      </p:cBhvr>
                                    </p:animEffect>
                                  </p:childTnLst>
                                </p:cTn>
                              </p:par>
                            </p:childTnLst>
                          </p:cTn>
                        </p:par>
                        <p:par>
                          <p:cTn id="108" fill="hold" nodeType="afterGroup">
                            <p:stCondLst>
                              <p:cond delay="2000"/>
                            </p:stCondLst>
                            <p:childTnLst>
                              <p:par>
                                <p:cTn id="109" presetID="4" presetClass="entr" presetSubtype="16" fill="hold"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box(in)">
                                      <p:cBhvr>
                                        <p:cTn id="111" dur="500"/>
                                        <p:tgtEl>
                                          <p:spTgt spid="46"/>
                                        </p:tgtEl>
                                      </p:cBhvr>
                                    </p:animEffect>
                                  </p:childTnLst>
                                </p:cTn>
                              </p:par>
                            </p:childTnLst>
                          </p:cTn>
                        </p:par>
                        <p:par>
                          <p:cTn id="112" fill="hold" nodeType="afterGroup">
                            <p:stCondLst>
                              <p:cond delay="2500"/>
                            </p:stCondLst>
                            <p:childTnLst>
                              <p:par>
                                <p:cTn id="113" presetID="12" presetClass="entr" presetSubtype="1" fill="hold" nodeType="after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slide(fromTop)">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p:bldP spid="22" grpId="0"/>
      <p:bldP spid="33" grpId="0" animBg="1"/>
      <p:bldP spid="37"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2A339E6-180E-4734-BD03-687F4BFE4898}"/>
              </a:ext>
            </a:extLst>
          </p:cNvPr>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0531B9DE-150B-4A9C-8B49-D02F16C70C23}"/>
              </a:ext>
            </a:extLst>
          </p:cNvPr>
          <p:cNvSpPr>
            <a:spLocks noGrp="1" noChangeArrowheads="1"/>
          </p:cNvSpPr>
          <p:nvPr>
            <p:ph type="body" idx="1"/>
          </p:nvPr>
        </p:nvSpPr>
        <p:spPr>
          <a:xfrm>
            <a:off x="642938" y="1714500"/>
            <a:ext cx="7786687" cy="20716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(3) </a:t>
            </a:r>
            <a:r>
              <a:rPr lang="zh-CN" altLang="zh-CN"/>
              <a:t>循环结构</a:t>
            </a:r>
            <a:endParaRPr lang="en-US" altLang="zh-CN"/>
          </a:p>
          <a:p>
            <a:pPr lvl="1">
              <a:buFont typeface="Wingdings" pitchFamily="2" charset="2"/>
              <a:buNone/>
            </a:pPr>
            <a:r>
              <a:rPr lang="zh-CN" altLang="zh-CN"/>
              <a:t>① 当型循环结构</a:t>
            </a:r>
            <a:endParaRPr lang="zh-CN" altLang="en-US"/>
          </a:p>
        </p:txBody>
      </p:sp>
      <p:cxnSp>
        <p:nvCxnSpPr>
          <p:cNvPr id="4" name="直接箭头连接符 3">
            <a:extLst>
              <a:ext uri="{FF2B5EF4-FFF2-40B4-BE49-F238E27FC236}">
                <a16:creationId xmlns:a16="http://schemas.microsoft.com/office/drawing/2014/main" id="{2F7F605B-39AA-4D52-8B8C-6790B2526259}"/>
              </a:ext>
            </a:extLst>
          </p:cNvPr>
          <p:cNvCxnSpPr>
            <a:cxnSpLocks noChangeShapeType="1"/>
          </p:cNvCxnSpPr>
          <p:nvPr/>
        </p:nvCxnSpPr>
        <p:spPr bwMode="auto">
          <a:xfrm rot="5400000">
            <a:off x="2215356" y="39584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08086EED-2478-4945-B475-AC66E95BAB58}"/>
              </a:ext>
            </a:extLst>
          </p:cNvPr>
          <p:cNvCxnSpPr>
            <a:cxnSpLocks noChangeShapeType="1"/>
          </p:cNvCxnSpPr>
          <p:nvPr/>
        </p:nvCxnSpPr>
        <p:spPr bwMode="auto">
          <a:xfrm>
            <a:off x="1071563" y="3857625"/>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4E258D64-8D21-4654-BB8D-6FBB7EA09CD5}"/>
              </a:ext>
            </a:extLst>
          </p:cNvPr>
          <p:cNvSpPr txBox="1">
            <a:spLocks noChangeArrowheads="1"/>
          </p:cNvSpPr>
          <p:nvPr/>
        </p:nvSpPr>
        <p:spPr bwMode="auto">
          <a:xfrm>
            <a:off x="1928813" y="507206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7" name="直接箭头连接符 6">
            <a:extLst>
              <a:ext uri="{FF2B5EF4-FFF2-40B4-BE49-F238E27FC236}">
                <a16:creationId xmlns:a16="http://schemas.microsoft.com/office/drawing/2014/main" id="{0A6C5560-D084-4158-A2F5-54E7210CD978}"/>
              </a:ext>
            </a:extLst>
          </p:cNvPr>
          <p:cNvCxnSpPr>
            <a:cxnSpLocks noChangeShapeType="1"/>
          </p:cNvCxnSpPr>
          <p:nvPr/>
        </p:nvCxnSpPr>
        <p:spPr bwMode="auto">
          <a:xfrm rot="5400000">
            <a:off x="2215356" y="6357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9DCF08B3-CDD6-4C05-810B-F4F3D73C13EF}"/>
              </a:ext>
            </a:extLst>
          </p:cNvPr>
          <p:cNvCxnSpPr>
            <a:cxnSpLocks noChangeShapeType="1"/>
          </p:cNvCxnSpPr>
          <p:nvPr/>
        </p:nvCxnSpPr>
        <p:spPr bwMode="auto">
          <a:xfrm rot="10800000">
            <a:off x="1071563" y="5857875"/>
            <a:ext cx="1357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635B5B72-A0E9-4DF9-8DD0-4914C405254C}"/>
              </a:ext>
            </a:extLst>
          </p:cNvPr>
          <p:cNvSpPr txBox="1">
            <a:spLocks noChangeArrowheads="1"/>
          </p:cNvSpPr>
          <p:nvPr/>
        </p:nvSpPr>
        <p:spPr bwMode="auto">
          <a:xfrm>
            <a:off x="2286000" y="457200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2" name="组合 13">
            <a:extLst>
              <a:ext uri="{FF2B5EF4-FFF2-40B4-BE49-F238E27FC236}">
                <a16:creationId xmlns:a16="http://schemas.microsoft.com/office/drawing/2014/main" id="{4AC41BE3-D543-4737-B316-C3F49D869AC2}"/>
              </a:ext>
            </a:extLst>
          </p:cNvPr>
          <p:cNvGrpSpPr>
            <a:grpSpLocks/>
          </p:cNvGrpSpPr>
          <p:nvPr/>
        </p:nvGrpSpPr>
        <p:grpSpPr bwMode="auto">
          <a:xfrm>
            <a:off x="1643063" y="4071938"/>
            <a:ext cx="1571625" cy="555625"/>
            <a:chOff x="1571604" y="3444876"/>
            <a:chExt cx="1571636" cy="555628"/>
          </a:xfrm>
        </p:grpSpPr>
        <p:sp>
          <p:nvSpPr>
            <p:cNvPr id="52267" name="流程图: 决策 8">
              <a:extLst>
                <a:ext uri="{FF2B5EF4-FFF2-40B4-BE49-F238E27FC236}">
                  <a16:creationId xmlns:a16="http://schemas.microsoft.com/office/drawing/2014/main" id="{EF36E818-8C25-4629-BD55-B98B8E250403}"/>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2268" name="TextBox 12">
              <a:extLst>
                <a:ext uri="{FF2B5EF4-FFF2-40B4-BE49-F238E27FC236}">
                  <a16:creationId xmlns:a16="http://schemas.microsoft.com/office/drawing/2014/main" id="{F93E607B-82F3-460A-8566-2AD9F3EB8DF8}"/>
                </a:ext>
              </a:extLst>
            </p:cNvPr>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p1</a:t>
              </a:r>
              <a:endParaRPr lang="zh-CN" altLang="en-US" sz="2800">
                <a:solidFill>
                  <a:srgbClr val="0000CC"/>
                </a:solidFill>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3BDEA247-83D5-46FE-B4AD-6AF4C9A8C759}"/>
              </a:ext>
            </a:extLst>
          </p:cNvPr>
          <p:cNvCxnSpPr>
            <a:cxnSpLocks noChangeShapeType="1"/>
          </p:cNvCxnSpPr>
          <p:nvPr/>
        </p:nvCxnSpPr>
        <p:spPr bwMode="auto">
          <a:xfrm rot="5400000">
            <a:off x="2215356" y="485695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9356AD24-5924-44D8-986C-53F5C37EBBA1}"/>
              </a:ext>
            </a:extLst>
          </p:cNvPr>
          <p:cNvCxnSpPr>
            <a:cxnSpLocks noChangeShapeType="1"/>
          </p:cNvCxnSpPr>
          <p:nvPr/>
        </p:nvCxnSpPr>
        <p:spPr bwMode="auto">
          <a:xfrm rot="10800000">
            <a:off x="3214688" y="43576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375E52D0-F6B3-4242-8D42-DE40940C0F9F}"/>
              </a:ext>
            </a:extLst>
          </p:cNvPr>
          <p:cNvSpPr txBox="1">
            <a:spLocks noChangeArrowheads="1"/>
          </p:cNvSpPr>
          <p:nvPr/>
        </p:nvSpPr>
        <p:spPr bwMode="auto">
          <a:xfrm>
            <a:off x="3071813" y="39052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23" name="直接连接符 22">
            <a:extLst>
              <a:ext uri="{FF2B5EF4-FFF2-40B4-BE49-F238E27FC236}">
                <a16:creationId xmlns:a16="http://schemas.microsoft.com/office/drawing/2014/main" id="{708C2C10-8E44-4F86-A770-A18BE1379162}"/>
              </a:ext>
            </a:extLst>
          </p:cNvPr>
          <p:cNvCxnSpPr>
            <a:cxnSpLocks noChangeShapeType="1"/>
          </p:cNvCxnSpPr>
          <p:nvPr/>
        </p:nvCxnSpPr>
        <p:spPr bwMode="auto">
          <a:xfrm rot="5400000" flipH="1" flipV="1">
            <a:off x="71438" y="4857750"/>
            <a:ext cx="200025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6" name="直接连接符 25">
            <a:extLst>
              <a:ext uri="{FF2B5EF4-FFF2-40B4-BE49-F238E27FC236}">
                <a16:creationId xmlns:a16="http://schemas.microsoft.com/office/drawing/2014/main" id="{26F03EEA-3B73-4D78-B7A5-08A568EF5509}"/>
              </a:ext>
            </a:extLst>
          </p:cNvPr>
          <p:cNvCxnSpPr>
            <a:cxnSpLocks noChangeShapeType="1"/>
          </p:cNvCxnSpPr>
          <p:nvPr/>
        </p:nvCxnSpPr>
        <p:spPr bwMode="auto">
          <a:xfrm rot="5400000" flipH="1" flipV="1">
            <a:off x="2886869" y="5244307"/>
            <a:ext cx="1785937"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60DB5C59-24E2-448F-B710-122D0F99EA9C}"/>
              </a:ext>
            </a:extLst>
          </p:cNvPr>
          <p:cNvCxnSpPr>
            <a:cxnSpLocks noChangeShapeType="1"/>
          </p:cNvCxnSpPr>
          <p:nvPr/>
        </p:nvCxnSpPr>
        <p:spPr bwMode="auto">
          <a:xfrm rot="10800000">
            <a:off x="2428875" y="6143625"/>
            <a:ext cx="135731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34" name="直接连接符 33">
            <a:extLst>
              <a:ext uri="{FF2B5EF4-FFF2-40B4-BE49-F238E27FC236}">
                <a16:creationId xmlns:a16="http://schemas.microsoft.com/office/drawing/2014/main" id="{58C7A3B4-7D1F-41A5-AE39-8742D32E3CCF}"/>
              </a:ext>
            </a:extLst>
          </p:cNvPr>
          <p:cNvCxnSpPr>
            <a:cxnSpLocks noChangeShapeType="1"/>
            <a:stCxn id="6" idx="2"/>
          </p:cNvCxnSpPr>
          <p:nvPr/>
        </p:nvCxnSpPr>
        <p:spPr bwMode="auto">
          <a:xfrm rot="5400000">
            <a:off x="2297906" y="5726907"/>
            <a:ext cx="261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7" name="直接箭头连接符 56">
            <a:extLst>
              <a:ext uri="{FF2B5EF4-FFF2-40B4-BE49-F238E27FC236}">
                <a16:creationId xmlns:a16="http://schemas.microsoft.com/office/drawing/2014/main" id="{D76CF142-D946-4EF9-ACFF-9AC358119257}"/>
              </a:ext>
            </a:extLst>
          </p:cNvPr>
          <p:cNvCxnSpPr>
            <a:cxnSpLocks noChangeShapeType="1"/>
          </p:cNvCxnSpPr>
          <p:nvPr/>
        </p:nvCxnSpPr>
        <p:spPr bwMode="auto">
          <a:xfrm rot="5400000">
            <a:off x="6228556" y="310118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8" name="直接箭头连接符 57">
            <a:extLst>
              <a:ext uri="{FF2B5EF4-FFF2-40B4-BE49-F238E27FC236}">
                <a16:creationId xmlns:a16="http://schemas.microsoft.com/office/drawing/2014/main" id="{9F249149-733E-4AA0-9BC4-2E16C204A3A5}"/>
              </a:ext>
            </a:extLst>
          </p:cNvPr>
          <p:cNvCxnSpPr>
            <a:cxnSpLocks noChangeShapeType="1"/>
          </p:cNvCxnSpPr>
          <p:nvPr/>
        </p:nvCxnSpPr>
        <p:spPr bwMode="auto">
          <a:xfrm>
            <a:off x="5084763" y="3000375"/>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0" name="直接箭头连接符 59">
            <a:extLst>
              <a:ext uri="{FF2B5EF4-FFF2-40B4-BE49-F238E27FC236}">
                <a16:creationId xmlns:a16="http://schemas.microsoft.com/office/drawing/2014/main" id="{D1D71733-A90C-4568-BE2A-059E459BC9AA}"/>
              </a:ext>
            </a:extLst>
          </p:cNvPr>
          <p:cNvCxnSpPr>
            <a:cxnSpLocks noChangeShapeType="1"/>
          </p:cNvCxnSpPr>
          <p:nvPr/>
        </p:nvCxnSpPr>
        <p:spPr bwMode="auto">
          <a:xfrm rot="5400000">
            <a:off x="6215856" y="62857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1" name="直接连接符 60">
            <a:extLst>
              <a:ext uri="{FF2B5EF4-FFF2-40B4-BE49-F238E27FC236}">
                <a16:creationId xmlns:a16="http://schemas.microsoft.com/office/drawing/2014/main" id="{64AF03BE-07FD-45CB-A807-2C9F1B699682}"/>
              </a:ext>
            </a:extLst>
          </p:cNvPr>
          <p:cNvCxnSpPr>
            <a:cxnSpLocks noChangeShapeType="1"/>
          </p:cNvCxnSpPr>
          <p:nvPr/>
        </p:nvCxnSpPr>
        <p:spPr bwMode="auto">
          <a:xfrm rot="10800000">
            <a:off x="5072063" y="5786438"/>
            <a:ext cx="135731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DB70D6CA-288C-4176-9D3E-FFFB987618B1}"/>
              </a:ext>
            </a:extLst>
          </p:cNvPr>
          <p:cNvSpPr txBox="1">
            <a:spLocks noChangeArrowheads="1"/>
          </p:cNvSpPr>
          <p:nvPr/>
        </p:nvSpPr>
        <p:spPr bwMode="auto">
          <a:xfrm>
            <a:off x="6429375" y="37147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3" name="组合 13">
            <a:extLst>
              <a:ext uri="{FF2B5EF4-FFF2-40B4-BE49-F238E27FC236}">
                <a16:creationId xmlns:a16="http://schemas.microsoft.com/office/drawing/2014/main" id="{F8D5CA9E-8240-449A-8D6E-B186BBF86F89}"/>
              </a:ext>
            </a:extLst>
          </p:cNvPr>
          <p:cNvGrpSpPr>
            <a:grpSpLocks/>
          </p:cNvGrpSpPr>
          <p:nvPr/>
        </p:nvGrpSpPr>
        <p:grpSpPr bwMode="auto">
          <a:xfrm>
            <a:off x="5475288" y="3265488"/>
            <a:ext cx="1941512" cy="530225"/>
            <a:chOff x="1571604" y="3470276"/>
            <a:chExt cx="1571636" cy="530228"/>
          </a:xfrm>
        </p:grpSpPr>
        <p:sp>
          <p:nvSpPr>
            <p:cNvPr id="52265" name="流程图: 决策 63">
              <a:extLst>
                <a:ext uri="{FF2B5EF4-FFF2-40B4-BE49-F238E27FC236}">
                  <a16:creationId xmlns:a16="http://schemas.microsoft.com/office/drawing/2014/main" id="{F01D1830-A93B-43EC-AB5E-E2C952B6A9D8}"/>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2266" name="TextBox 64">
              <a:extLst>
                <a:ext uri="{FF2B5EF4-FFF2-40B4-BE49-F238E27FC236}">
                  <a16:creationId xmlns:a16="http://schemas.microsoft.com/office/drawing/2014/main" id="{0609C37C-2CC6-4C1E-BED7-6CBF6FECE79D}"/>
                </a:ext>
              </a:extLst>
            </p:cNvPr>
            <p:cNvSpPr txBox="1">
              <a:spLocks noChangeArrowheads="1"/>
            </p:cNvSpPr>
            <p:nvPr/>
          </p:nvSpPr>
          <p:spPr bwMode="auto">
            <a:xfrm>
              <a:off x="1857356" y="34702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x&lt;5</a:t>
              </a:r>
              <a:endParaRPr lang="zh-CN" altLang="en-US" sz="2800">
                <a:solidFill>
                  <a:srgbClr val="0000CC"/>
                </a:solidFill>
                <a:latin typeface="Arial" panose="020B0604020202020204" pitchFamily="34" charset="0"/>
              </a:endParaRPr>
            </a:p>
          </p:txBody>
        </p:sp>
      </p:grpSp>
      <p:cxnSp>
        <p:nvCxnSpPr>
          <p:cNvPr id="66" name="直接箭头连接符 65">
            <a:extLst>
              <a:ext uri="{FF2B5EF4-FFF2-40B4-BE49-F238E27FC236}">
                <a16:creationId xmlns:a16="http://schemas.microsoft.com/office/drawing/2014/main" id="{8878952C-3A0F-417C-9CA5-D2653AFDD03B}"/>
              </a:ext>
            </a:extLst>
          </p:cNvPr>
          <p:cNvCxnSpPr>
            <a:cxnSpLocks noChangeShapeType="1"/>
          </p:cNvCxnSpPr>
          <p:nvPr/>
        </p:nvCxnSpPr>
        <p:spPr bwMode="auto">
          <a:xfrm rot="5400000">
            <a:off x="6215856" y="39997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7" name="直接连接符 66">
            <a:extLst>
              <a:ext uri="{FF2B5EF4-FFF2-40B4-BE49-F238E27FC236}">
                <a16:creationId xmlns:a16="http://schemas.microsoft.com/office/drawing/2014/main" id="{4B686146-54A8-40B2-A895-024AC7D7FE5F}"/>
              </a:ext>
            </a:extLst>
          </p:cNvPr>
          <p:cNvCxnSpPr>
            <a:cxnSpLocks noChangeShapeType="1"/>
          </p:cNvCxnSpPr>
          <p:nvPr/>
        </p:nvCxnSpPr>
        <p:spPr bwMode="auto">
          <a:xfrm rot="10800000">
            <a:off x="7429500" y="3524250"/>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B5E7DB85-DA33-481E-A99A-1CBAEC3F20F2}"/>
              </a:ext>
            </a:extLst>
          </p:cNvPr>
          <p:cNvSpPr txBox="1">
            <a:spLocks noChangeArrowheads="1"/>
          </p:cNvSpPr>
          <p:nvPr/>
        </p:nvSpPr>
        <p:spPr bwMode="auto">
          <a:xfrm>
            <a:off x="7286625" y="3071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69" name="直接连接符 68">
            <a:extLst>
              <a:ext uri="{FF2B5EF4-FFF2-40B4-BE49-F238E27FC236}">
                <a16:creationId xmlns:a16="http://schemas.microsoft.com/office/drawing/2014/main" id="{B2FE2B5C-80EA-474F-8715-39F614EE81A3}"/>
              </a:ext>
            </a:extLst>
          </p:cNvPr>
          <p:cNvCxnSpPr>
            <a:cxnSpLocks noChangeShapeType="1"/>
          </p:cNvCxnSpPr>
          <p:nvPr/>
        </p:nvCxnSpPr>
        <p:spPr bwMode="auto">
          <a:xfrm rot="5400000" flipH="1" flipV="1">
            <a:off x="3685381" y="4387057"/>
            <a:ext cx="2786063" cy="1270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0" name="直接连接符 69">
            <a:extLst>
              <a:ext uri="{FF2B5EF4-FFF2-40B4-BE49-F238E27FC236}">
                <a16:creationId xmlns:a16="http://schemas.microsoft.com/office/drawing/2014/main" id="{1A3CE2A7-C6F4-4B22-91FB-D1394C398F54}"/>
              </a:ext>
            </a:extLst>
          </p:cNvPr>
          <p:cNvCxnSpPr>
            <a:cxnSpLocks noChangeShapeType="1"/>
          </p:cNvCxnSpPr>
          <p:nvPr/>
        </p:nvCxnSpPr>
        <p:spPr bwMode="auto">
          <a:xfrm rot="5400000" flipH="1" flipV="1">
            <a:off x="6727031" y="4798219"/>
            <a:ext cx="254793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1" name="直接连接符 70">
            <a:extLst>
              <a:ext uri="{FF2B5EF4-FFF2-40B4-BE49-F238E27FC236}">
                <a16:creationId xmlns:a16="http://schemas.microsoft.com/office/drawing/2014/main" id="{DB8D0EC1-E5E8-4584-923A-BB62ABD1CA53}"/>
              </a:ext>
            </a:extLst>
          </p:cNvPr>
          <p:cNvCxnSpPr>
            <a:cxnSpLocks noChangeShapeType="1"/>
          </p:cNvCxnSpPr>
          <p:nvPr/>
        </p:nvCxnSpPr>
        <p:spPr bwMode="auto">
          <a:xfrm rot="10800000">
            <a:off x="6429375" y="6072188"/>
            <a:ext cx="157162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2" name="直接连接符 71">
            <a:extLst>
              <a:ext uri="{FF2B5EF4-FFF2-40B4-BE49-F238E27FC236}">
                <a16:creationId xmlns:a16="http://schemas.microsoft.com/office/drawing/2014/main" id="{7604358E-4D3C-4225-ADF0-7360DA61C8B5}"/>
              </a:ext>
            </a:extLst>
          </p:cNvPr>
          <p:cNvCxnSpPr>
            <a:cxnSpLocks noChangeShapeType="1"/>
          </p:cNvCxnSpPr>
          <p:nvPr/>
        </p:nvCxnSpPr>
        <p:spPr bwMode="auto">
          <a:xfrm rot="5400000">
            <a:off x="6298406" y="5631657"/>
            <a:ext cx="261937"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F1A864C0-8824-49C9-994A-A00A42EBECB7}"/>
              </a:ext>
            </a:extLst>
          </p:cNvPr>
          <p:cNvSpPr txBox="1">
            <a:spLocks noChangeArrowheads="1"/>
          </p:cNvSpPr>
          <p:nvPr/>
        </p:nvSpPr>
        <p:spPr bwMode="auto">
          <a:xfrm>
            <a:off x="5786438" y="2428875"/>
            <a:ext cx="128587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0</a:t>
            </a:r>
            <a:r>
              <a:rPr lang="en-US" altLang="zh-CN" sz="2800">
                <a:solidFill>
                  <a:srgbClr val="0000CC"/>
                </a:solidFill>
                <a:latin typeface="Arial" panose="020B0604020202020204" pitchFamily="34" charset="0"/>
                <a:sym typeface="Symbol" panose="05050102010706020507" pitchFamily="18" charset="2"/>
              </a:rPr>
              <a:t>x</a:t>
            </a:r>
          </a:p>
        </p:txBody>
      </p:sp>
      <p:cxnSp>
        <p:nvCxnSpPr>
          <p:cNvPr id="74" name="直接箭头连接符 73">
            <a:extLst>
              <a:ext uri="{FF2B5EF4-FFF2-40B4-BE49-F238E27FC236}">
                <a16:creationId xmlns:a16="http://schemas.microsoft.com/office/drawing/2014/main" id="{4ECD0103-7908-4566-9F76-F871729B5EC4}"/>
              </a:ext>
            </a:extLst>
          </p:cNvPr>
          <p:cNvCxnSpPr>
            <a:cxnSpLocks noChangeShapeType="1"/>
          </p:cNvCxnSpPr>
          <p:nvPr/>
        </p:nvCxnSpPr>
        <p:spPr bwMode="auto">
          <a:xfrm rot="5400000">
            <a:off x="6214269" y="221376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26">
            <a:extLst>
              <a:ext uri="{FF2B5EF4-FFF2-40B4-BE49-F238E27FC236}">
                <a16:creationId xmlns:a16="http://schemas.microsoft.com/office/drawing/2014/main" id="{CDE308F0-2ACF-4C79-A6B1-A2D9DC2454E7}"/>
              </a:ext>
            </a:extLst>
          </p:cNvPr>
          <p:cNvGrpSpPr>
            <a:grpSpLocks/>
          </p:cNvGrpSpPr>
          <p:nvPr/>
        </p:nvGrpSpPr>
        <p:grpSpPr bwMode="auto">
          <a:xfrm>
            <a:off x="5286375" y="4143375"/>
            <a:ext cx="2376488" cy="523875"/>
            <a:chOff x="900784" y="4405161"/>
            <a:chExt cx="1968104" cy="523220"/>
          </a:xfrm>
        </p:grpSpPr>
        <p:sp>
          <p:nvSpPr>
            <p:cNvPr id="52263" name="平行四边形 75">
              <a:extLst>
                <a:ext uri="{FF2B5EF4-FFF2-40B4-BE49-F238E27FC236}">
                  <a16:creationId xmlns:a16="http://schemas.microsoft.com/office/drawing/2014/main" id="{EE824DD6-F3C2-4BDB-98A8-A0B227745473}"/>
                </a:ext>
              </a:extLst>
            </p:cNvPr>
            <p:cNvSpPr>
              <a:spLocks noChangeArrowheads="1"/>
            </p:cNvSpPr>
            <p:nvPr/>
          </p:nvSpPr>
          <p:spPr bwMode="auto">
            <a:xfrm>
              <a:off x="900784" y="4476599"/>
              <a:ext cx="1954962" cy="428628"/>
            </a:xfrm>
            <a:prstGeom prst="parallelogram">
              <a:avLst>
                <a:gd name="adj" fmla="val 25001"/>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52264" name="TextBox 76">
              <a:extLst>
                <a:ext uri="{FF2B5EF4-FFF2-40B4-BE49-F238E27FC236}">
                  <a16:creationId xmlns:a16="http://schemas.microsoft.com/office/drawing/2014/main" id="{EF585155-E5B2-4DB2-BDE4-AA672594766C}"/>
                </a:ext>
              </a:extLst>
            </p:cNvPr>
            <p:cNvSpPr txBox="1">
              <a:spLocks noChangeArrowheads="1"/>
            </p:cNvSpPr>
            <p:nvPr/>
          </p:nvSpPr>
          <p:spPr bwMode="auto">
            <a:xfrm>
              <a:off x="959964" y="4405161"/>
              <a:ext cx="1908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x</a:t>
              </a:r>
              <a:r>
                <a:rPr lang="zh-CN" altLang="en-US" sz="2800">
                  <a:solidFill>
                    <a:srgbClr val="0000CC"/>
                  </a:solidFill>
                  <a:latin typeface="Arial" panose="020B0604020202020204" pitchFamily="34" charset="0"/>
                </a:rPr>
                <a:t>的值</a:t>
              </a:r>
            </a:p>
          </p:txBody>
        </p:sp>
      </p:grpSp>
      <p:sp>
        <p:nvSpPr>
          <p:cNvPr id="78" name="TextBox 77">
            <a:extLst>
              <a:ext uri="{FF2B5EF4-FFF2-40B4-BE49-F238E27FC236}">
                <a16:creationId xmlns:a16="http://schemas.microsoft.com/office/drawing/2014/main" id="{91E509FF-CD1A-4C16-B857-2A3F7FAEBB2F}"/>
              </a:ext>
            </a:extLst>
          </p:cNvPr>
          <p:cNvSpPr txBox="1">
            <a:spLocks noChangeArrowheads="1"/>
          </p:cNvSpPr>
          <p:nvPr/>
        </p:nvSpPr>
        <p:spPr bwMode="auto">
          <a:xfrm>
            <a:off x="5572125" y="5072063"/>
            <a:ext cx="1714500"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x+1</a:t>
            </a:r>
            <a:r>
              <a:rPr lang="en-US" altLang="zh-CN" sz="2800">
                <a:solidFill>
                  <a:srgbClr val="0000CC"/>
                </a:solidFill>
                <a:latin typeface="Arial" panose="020B0604020202020204" pitchFamily="34" charset="0"/>
                <a:sym typeface="Symbol" panose="05050102010706020507" pitchFamily="18" charset="2"/>
              </a:rPr>
              <a:t>x</a:t>
            </a:r>
          </a:p>
        </p:txBody>
      </p:sp>
      <p:cxnSp>
        <p:nvCxnSpPr>
          <p:cNvPr id="79" name="直接箭头连接符 78">
            <a:extLst>
              <a:ext uri="{FF2B5EF4-FFF2-40B4-BE49-F238E27FC236}">
                <a16:creationId xmlns:a16="http://schemas.microsoft.com/office/drawing/2014/main" id="{35EB297C-94C5-45B3-88FB-995D30759D5D}"/>
              </a:ext>
            </a:extLst>
          </p:cNvPr>
          <p:cNvCxnSpPr>
            <a:cxnSpLocks noChangeShapeType="1"/>
          </p:cNvCxnSpPr>
          <p:nvPr/>
        </p:nvCxnSpPr>
        <p:spPr bwMode="auto">
          <a:xfrm rot="5400000">
            <a:off x="6214269" y="4856957"/>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3" name="流程图: 过程 82">
            <a:extLst>
              <a:ext uri="{FF2B5EF4-FFF2-40B4-BE49-F238E27FC236}">
                <a16:creationId xmlns:a16="http://schemas.microsoft.com/office/drawing/2014/main" id="{F948A786-0B85-43DF-8A69-B95583219260}"/>
              </a:ext>
            </a:extLst>
          </p:cNvPr>
          <p:cNvSpPr>
            <a:spLocks noChangeArrowheads="1"/>
          </p:cNvSpPr>
          <p:nvPr/>
        </p:nvSpPr>
        <p:spPr bwMode="auto">
          <a:xfrm>
            <a:off x="4635500" y="2933700"/>
            <a:ext cx="3786188" cy="3714750"/>
          </a:xfrm>
          <a:prstGeom prst="flowChartProcess">
            <a:avLst/>
          </a:prstGeom>
          <a:noFill/>
          <a:ln w="38100" algn="ctr">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84" name="圆角矩形标注 83">
            <a:extLst>
              <a:ext uri="{FF2B5EF4-FFF2-40B4-BE49-F238E27FC236}">
                <a16:creationId xmlns:a16="http://schemas.microsoft.com/office/drawing/2014/main" id="{46DEA5E9-0869-4467-BA92-7BABEBB0A956}"/>
              </a:ext>
            </a:extLst>
          </p:cNvPr>
          <p:cNvSpPr>
            <a:spLocks noChangeArrowheads="1"/>
          </p:cNvSpPr>
          <p:nvPr/>
        </p:nvSpPr>
        <p:spPr bwMode="auto">
          <a:xfrm>
            <a:off x="2857500" y="857250"/>
            <a:ext cx="2786063" cy="642938"/>
          </a:xfrm>
          <a:prstGeom prst="wedgeRoundRectCallout">
            <a:avLst>
              <a:gd name="adj1" fmla="val 53162"/>
              <a:gd name="adj2" fmla="val 136259"/>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C00000"/>
                </a:solidFill>
                <a:latin typeface="Arial" panose="020B0604020202020204" pitchFamily="34" charset="0"/>
              </a:rPr>
              <a:t>输出</a:t>
            </a:r>
            <a:r>
              <a:rPr lang="en-US" altLang="zh-CN" sz="2800">
                <a:solidFill>
                  <a:srgbClr val="C00000"/>
                </a:solidFill>
                <a:latin typeface="Arial" panose="020B0604020202020204" pitchFamily="34" charset="0"/>
              </a:rPr>
              <a:t>1,2,3,4,5</a:t>
            </a:r>
            <a:endParaRPr lang="zh-CN" altLang="en-US" sz="2800">
              <a:solidFill>
                <a:srgbClr val="C00000"/>
              </a:solidFill>
              <a:latin typeface="Arial" panose="020B0604020202020204" pitchFamily="34" charset="0"/>
            </a:endParaRPr>
          </a:p>
        </p:txBody>
      </p:sp>
      <p:sp>
        <p:nvSpPr>
          <p:cNvPr id="52262" name="灯片编号占位符 8">
            <a:extLst>
              <a:ext uri="{FF2B5EF4-FFF2-40B4-BE49-F238E27FC236}">
                <a16:creationId xmlns:a16="http://schemas.microsoft.com/office/drawing/2014/main" id="{B741A446-C2C2-43A3-91B6-00BDCEB2B7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9106D02-7430-4D29-8C52-557AE27CB998}" type="slidenum">
              <a:rPr kumimoji="0" lang="en-US" altLang="zh-CN" sz="1400" b="0" smtClean="0"/>
              <a:pPr>
                <a:lnSpc>
                  <a:spcPct val="100000"/>
                </a:lnSpc>
                <a:spcBef>
                  <a:spcPct val="0"/>
                </a:spcBef>
                <a:buFontTx/>
                <a:buNone/>
              </a:pPr>
              <a:t>46</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par>
                          <p:cTn id="22" fill="hold" nodeType="afterGroup">
                            <p:stCondLst>
                              <p:cond delay="500"/>
                            </p:stCondLst>
                            <p:childTnLst>
                              <p:par>
                                <p:cTn id="23" presetID="1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Top)">
                                      <p:cBhvr>
                                        <p:cTn id="25" dur="500"/>
                                        <p:tgtEl>
                                          <p:spTgt spid="18"/>
                                        </p:tgtEl>
                                      </p:cBhvr>
                                    </p:animEffect>
                                  </p:childTnLst>
                                </p:cTn>
                              </p:par>
                            </p:childTnLst>
                          </p:cTn>
                        </p:par>
                        <p:par>
                          <p:cTn id="26" fill="hold" nodeType="afterGroup">
                            <p:stCondLst>
                              <p:cond delay="1000"/>
                            </p:stCondLst>
                            <p:childTnLst>
                              <p:par>
                                <p:cTn id="27" presetID="3" presetClass="entr" presetSubtype="10"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slide(fromTop)">
                                      <p:cBhvr>
                                        <p:cTn id="34" dur="500"/>
                                        <p:tgtEl>
                                          <p:spTgt spid="34"/>
                                        </p:tgtEl>
                                      </p:cBhvr>
                                    </p:animEffect>
                                  </p:childTnLst>
                                </p:cTn>
                              </p:par>
                            </p:childTnLst>
                          </p:cTn>
                        </p:par>
                        <p:par>
                          <p:cTn id="35" fill="hold" nodeType="afterGroup">
                            <p:stCondLst>
                              <p:cond delay="500"/>
                            </p:stCondLst>
                            <p:childTnLst>
                              <p:par>
                                <p:cTn id="36" presetID="12" presetClass="entr" presetSubtype="2"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slide(fromRight)">
                                      <p:cBhvr>
                                        <p:cTn id="38" dur="500"/>
                                        <p:tgtEl>
                                          <p:spTgt spid="11"/>
                                        </p:tgtEl>
                                      </p:cBhvr>
                                    </p:animEffect>
                                  </p:childTnLst>
                                </p:cTn>
                              </p:par>
                            </p:childTnLst>
                          </p:cTn>
                        </p:par>
                        <p:par>
                          <p:cTn id="39" fill="hold" nodeType="afterGroup">
                            <p:stCondLst>
                              <p:cond delay="1000"/>
                            </p:stCondLst>
                            <p:childTnLst>
                              <p:par>
                                <p:cTn id="40" presetID="12" presetClass="entr" presetSubtype="4"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slide(fromBottom)">
                                      <p:cBhvr>
                                        <p:cTn id="42" dur="500"/>
                                        <p:tgtEl>
                                          <p:spTgt spid="23"/>
                                        </p:tgtEl>
                                      </p:cBhvr>
                                    </p:animEffect>
                                  </p:childTnLst>
                                </p:cTn>
                              </p:par>
                            </p:childTnLst>
                          </p:cTn>
                        </p:par>
                        <p:par>
                          <p:cTn id="43" fill="hold" nodeType="afterGroup">
                            <p:stCondLst>
                              <p:cond delay="1500"/>
                            </p:stCondLst>
                            <p:childTnLst>
                              <p:par>
                                <p:cTn id="44" presetID="1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blinds(horizontal)">
                                      <p:cBhvr>
                                        <p:cTn id="51" dur="500"/>
                                        <p:tgtEl>
                                          <p:spTgt spid="22"/>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lide(fromLeft)">
                                      <p:cBhvr>
                                        <p:cTn id="55" dur="500"/>
                                        <p:tgtEl>
                                          <p:spTgt spid="19"/>
                                        </p:tgtEl>
                                      </p:cBhvr>
                                    </p:animEffect>
                                  </p:childTnLst>
                                </p:cTn>
                              </p:par>
                            </p:childTnLst>
                          </p:cTn>
                        </p:par>
                        <p:par>
                          <p:cTn id="56" fill="hold" nodeType="afterGroup">
                            <p:stCondLst>
                              <p:cond delay="1000"/>
                            </p:stCondLst>
                            <p:childTnLst>
                              <p:par>
                                <p:cTn id="57" presetID="12" presetClass="entr" presetSubtype="1" fill="hold"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slide(fromTop)">
                                      <p:cBhvr>
                                        <p:cTn id="59" dur="500"/>
                                        <p:tgtEl>
                                          <p:spTgt spid="26"/>
                                        </p:tgtEl>
                                      </p:cBhvr>
                                    </p:animEffect>
                                  </p:childTnLst>
                                </p:cTn>
                              </p:par>
                            </p:childTnLst>
                          </p:cTn>
                        </p:par>
                        <p:par>
                          <p:cTn id="60" fill="hold" nodeType="afterGroup">
                            <p:stCondLst>
                              <p:cond delay="1500"/>
                            </p:stCondLst>
                            <p:childTnLst>
                              <p:par>
                                <p:cTn id="61" presetID="12" presetClass="entr" presetSubtype="2"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slide(fromRight)">
                                      <p:cBhvr>
                                        <p:cTn id="63" dur="500"/>
                                        <p:tgtEl>
                                          <p:spTgt spid="27"/>
                                        </p:tgtEl>
                                      </p:cBhvr>
                                    </p:animEffect>
                                  </p:childTnLst>
                                </p:cTn>
                              </p:par>
                            </p:childTnLst>
                          </p:cTn>
                        </p:par>
                        <p:par>
                          <p:cTn id="64" fill="hold" nodeType="afterGroup">
                            <p:stCondLst>
                              <p:cond delay="2000"/>
                            </p:stCondLst>
                            <p:childTnLst>
                              <p:par>
                                <p:cTn id="65" presetID="12" presetClass="entr" presetSubtype="1"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slide(fromTop)">
                                      <p:cBhvr>
                                        <p:cTn id="67" dur="500"/>
                                        <p:tgtEl>
                                          <p:spTgt spid="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1" fill="hold" nodeType="click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slide(fromTop)">
                                      <p:cBhvr>
                                        <p:cTn id="72" dur="500"/>
                                        <p:tgtEl>
                                          <p:spTgt spid="74"/>
                                        </p:tgtEl>
                                      </p:cBhvr>
                                    </p:animEffect>
                                  </p:childTnLst>
                                </p:cTn>
                              </p:par>
                            </p:childTnLst>
                          </p:cTn>
                        </p:par>
                        <p:par>
                          <p:cTn id="73" fill="hold" nodeType="afterGroup">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blinds(horizontal)">
                                      <p:cBhvr>
                                        <p:cTn id="76" dur="500"/>
                                        <p:tgtEl>
                                          <p:spTgt spid="7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2" presetClass="entr" presetSubtype="1" fill="hold" nodeType="click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slide(fromTop)">
                                      <p:cBhvr>
                                        <p:cTn id="81" dur="500"/>
                                        <p:tgtEl>
                                          <p:spTgt spid="57"/>
                                        </p:tgtEl>
                                      </p:cBhvr>
                                    </p:animEffect>
                                  </p:childTnLst>
                                </p:cTn>
                              </p:par>
                            </p:childTnLst>
                          </p:cTn>
                        </p:par>
                        <p:par>
                          <p:cTn id="82" fill="hold" nodeType="afterGroup">
                            <p:stCondLst>
                              <p:cond delay="500"/>
                            </p:stCondLst>
                            <p:childTnLst>
                              <p:par>
                                <p:cTn id="83" presetID="3" presetClass="entr" presetSubtype="10" fill="hold" nodeType="after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linds(horizontal)">
                                      <p:cBhvr>
                                        <p:cTn id="85" dur="500"/>
                                        <p:tgtEl>
                                          <p:spTgt spid="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62"/>
                                        </p:tgtEl>
                                        <p:attrNameLst>
                                          <p:attrName>style.visibility</p:attrName>
                                        </p:attrNameLst>
                                      </p:cBhvr>
                                      <p:to>
                                        <p:strVal val="visible"/>
                                      </p:to>
                                    </p:set>
                                    <p:animEffect transition="in" filter="blinds(horizontal)">
                                      <p:cBhvr>
                                        <p:cTn id="90" dur="500"/>
                                        <p:tgtEl>
                                          <p:spTgt spid="62"/>
                                        </p:tgtEl>
                                      </p:cBhvr>
                                    </p:animEffect>
                                  </p:childTnLst>
                                </p:cTn>
                              </p:par>
                            </p:childTnLst>
                          </p:cTn>
                        </p:par>
                        <p:par>
                          <p:cTn id="91" fill="hold" nodeType="afterGroup">
                            <p:stCondLst>
                              <p:cond delay="500"/>
                            </p:stCondLst>
                            <p:childTnLst>
                              <p:par>
                                <p:cTn id="92" presetID="12" presetClass="entr" presetSubtype="1" fill="hold" nodeType="after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slide(fromTop)">
                                      <p:cBhvr>
                                        <p:cTn id="94" dur="500"/>
                                        <p:tgtEl>
                                          <p:spTgt spid="66"/>
                                        </p:tgtEl>
                                      </p:cBhvr>
                                    </p:animEffect>
                                  </p:childTnLst>
                                </p:cTn>
                              </p:par>
                            </p:childTnLst>
                          </p:cTn>
                        </p:par>
                        <p:par>
                          <p:cTn id="95" fill="hold" nodeType="afterGroup">
                            <p:stCondLst>
                              <p:cond delay="1000"/>
                            </p:stCondLst>
                            <p:childTnLst>
                              <p:par>
                                <p:cTn id="96" presetID="3" presetClass="entr" presetSubtype="10" fill="hold" nodeType="after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blinds(horizontal)">
                                      <p:cBhvr>
                                        <p:cTn id="98" dur="500"/>
                                        <p:tgtEl>
                                          <p:spTgt spid="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1" fill="hold" nodeType="clickEffect">
                                  <p:stCondLst>
                                    <p:cond delay="0"/>
                                  </p:stCondLst>
                                  <p:childTnLst>
                                    <p:set>
                                      <p:cBhvr>
                                        <p:cTn id="102" dur="1" fill="hold">
                                          <p:stCondLst>
                                            <p:cond delay="0"/>
                                          </p:stCondLst>
                                        </p:cTn>
                                        <p:tgtEl>
                                          <p:spTgt spid="79"/>
                                        </p:tgtEl>
                                        <p:attrNameLst>
                                          <p:attrName>style.visibility</p:attrName>
                                        </p:attrNameLst>
                                      </p:cBhvr>
                                      <p:to>
                                        <p:strVal val="visible"/>
                                      </p:to>
                                    </p:set>
                                    <p:animEffect transition="in" filter="slide(fromTop)">
                                      <p:cBhvr>
                                        <p:cTn id="103" dur="500"/>
                                        <p:tgtEl>
                                          <p:spTgt spid="79"/>
                                        </p:tgtEl>
                                      </p:cBhvr>
                                    </p:animEffect>
                                  </p:childTnLst>
                                </p:cTn>
                              </p:par>
                            </p:childTnLst>
                          </p:cTn>
                        </p:par>
                        <p:par>
                          <p:cTn id="104" fill="hold" nodeType="afterGroup">
                            <p:stCondLst>
                              <p:cond delay="500"/>
                            </p:stCondLst>
                            <p:childTnLst>
                              <p:par>
                                <p:cTn id="105" presetID="3" presetClass="entr" presetSubtype="10" fill="hold" grpId="0" nodeType="after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blinds(horizontal)">
                                      <p:cBhvr>
                                        <p:cTn id="107" dur="500"/>
                                        <p:tgtEl>
                                          <p:spTgt spid="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1" fill="hold" nodeType="click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slide(fromTop)">
                                      <p:cBhvr>
                                        <p:cTn id="112" dur="500"/>
                                        <p:tgtEl>
                                          <p:spTgt spid="72"/>
                                        </p:tgtEl>
                                      </p:cBhvr>
                                    </p:animEffect>
                                  </p:childTnLst>
                                </p:cTn>
                              </p:par>
                            </p:childTnLst>
                          </p:cTn>
                        </p:par>
                        <p:par>
                          <p:cTn id="113" fill="hold" nodeType="afterGroup">
                            <p:stCondLst>
                              <p:cond delay="500"/>
                            </p:stCondLst>
                            <p:childTnLst>
                              <p:par>
                                <p:cTn id="114" presetID="12" presetClass="entr" presetSubtype="2" fill="hold" nodeType="after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slide(fromRight)">
                                      <p:cBhvr>
                                        <p:cTn id="116" dur="500"/>
                                        <p:tgtEl>
                                          <p:spTgt spid="61"/>
                                        </p:tgtEl>
                                      </p:cBhvr>
                                    </p:animEffect>
                                  </p:childTnLst>
                                </p:cTn>
                              </p:par>
                            </p:childTnLst>
                          </p:cTn>
                        </p:par>
                        <p:par>
                          <p:cTn id="117" fill="hold" nodeType="afterGroup">
                            <p:stCondLst>
                              <p:cond delay="1000"/>
                            </p:stCondLst>
                            <p:childTnLst>
                              <p:par>
                                <p:cTn id="118" presetID="12" presetClass="entr" presetSubtype="4" fill="hold" nodeType="after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slide(fromBottom)">
                                      <p:cBhvr>
                                        <p:cTn id="120" dur="500"/>
                                        <p:tgtEl>
                                          <p:spTgt spid="69"/>
                                        </p:tgtEl>
                                      </p:cBhvr>
                                    </p:animEffect>
                                  </p:childTnLst>
                                </p:cTn>
                              </p:par>
                            </p:childTnLst>
                          </p:cTn>
                        </p:par>
                        <p:par>
                          <p:cTn id="121" fill="hold" nodeType="afterGroup">
                            <p:stCondLst>
                              <p:cond delay="1500"/>
                            </p:stCondLst>
                            <p:childTnLst>
                              <p:par>
                                <p:cTn id="122" presetID="12" presetClass="entr" presetSubtype="8" fill="hold" nodeType="afterEffect">
                                  <p:stCondLst>
                                    <p:cond delay="0"/>
                                  </p:stCondLst>
                                  <p:childTnLst>
                                    <p:set>
                                      <p:cBhvr>
                                        <p:cTn id="123" dur="1" fill="hold">
                                          <p:stCondLst>
                                            <p:cond delay="0"/>
                                          </p:stCondLst>
                                        </p:cTn>
                                        <p:tgtEl>
                                          <p:spTgt spid="58"/>
                                        </p:tgtEl>
                                        <p:attrNameLst>
                                          <p:attrName>style.visibility</p:attrName>
                                        </p:attrNameLst>
                                      </p:cBhvr>
                                      <p:to>
                                        <p:strVal val="visible"/>
                                      </p:to>
                                    </p:set>
                                    <p:animEffect transition="in" filter="slide(fromLeft)">
                                      <p:cBhvr>
                                        <p:cTn id="124" dur="500"/>
                                        <p:tgtEl>
                                          <p:spTgt spid="58"/>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animEffect transition="in" filter="blinds(horizontal)">
                                      <p:cBhvr>
                                        <p:cTn id="129" dur="500"/>
                                        <p:tgtEl>
                                          <p:spTgt spid="68"/>
                                        </p:tgtEl>
                                      </p:cBhvr>
                                    </p:animEffect>
                                  </p:childTnLst>
                                </p:cTn>
                              </p:par>
                            </p:childTnLst>
                          </p:cTn>
                        </p:par>
                        <p:par>
                          <p:cTn id="130" fill="hold" nodeType="afterGroup">
                            <p:stCondLst>
                              <p:cond delay="500"/>
                            </p:stCondLst>
                            <p:childTnLst>
                              <p:par>
                                <p:cTn id="131" presetID="12" presetClass="entr" presetSubtype="8" fill="hold" nodeType="after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slide(fromLeft)">
                                      <p:cBhvr>
                                        <p:cTn id="133" dur="500"/>
                                        <p:tgtEl>
                                          <p:spTgt spid="67"/>
                                        </p:tgtEl>
                                      </p:cBhvr>
                                    </p:animEffect>
                                  </p:childTnLst>
                                </p:cTn>
                              </p:par>
                            </p:childTnLst>
                          </p:cTn>
                        </p:par>
                        <p:par>
                          <p:cTn id="134" fill="hold" nodeType="afterGroup">
                            <p:stCondLst>
                              <p:cond delay="1000"/>
                            </p:stCondLst>
                            <p:childTnLst>
                              <p:par>
                                <p:cTn id="135" presetID="12" presetClass="entr" presetSubtype="1" fill="hold" nodeType="after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slide(fromTop)">
                                      <p:cBhvr>
                                        <p:cTn id="137" dur="500"/>
                                        <p:tgtEl>
                                          <p:spTgt spid="70"/>
                                        </p:tgtEl>
                                      </p:cBhvr>
                                    </p:animEffect>
                                  </p:childTnLst>
                                </p:cTn>
                              </p:par>
                            </p:childTnLst>
                          </p:cTn>
                        </p:par>
                        <p:par>
                          <p:cTn id="138" fill="hold" nodeType="afterGroup">
                            <p:stCondLst>
                              <p:cond delay="1500"/>
                            </p:stCondLst>
                            <p:childTnLst>
                              <p:par>
                                <p:cTn id="139" presetID="12" presetClass="entr" presetSubtype="2" fill="hold" nodeType="after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slide(fromRight)">
                                      <p:cBhvr>
                                        <p:cTn id="141" dur="500"/>
                                        <p:tgtEl>
                                          <p:spTgt spid="71"/>
                                        </p:tgtEl>
                                      </p:cBhvr>
                                    </p:animEffect>
                                  </p:childTnLst>
                                </p:cTn>
                              </p:par>
                            </p:childTnLst>
                          </p:cTn>
                        </p:par>
                        <p:par>
                          <p:cTn id="142" fill="hold" nodeType="afterGroup">
                            <p:stCondLst>
                              <p:cond delay="2000"/>
                            </p:stCondLst>
                            <p:childTnLst>
                              <p:par>
                                <p:cTn id="143" presetID="12" presetClass="entr" presetSubtype="1" fill="hold" nodeType="afterEffect">
                                  <p:stCondLst>
                                    <p:cond delay="0"/>
                                  </p:stCondLst>
                                  <p:childTnLst>
                                    <p:set>
                                      <p:cBhvr>
                                        <p:cTn id="144" dur="1" fill="hold">
                                          <p:stCondLst>
                                            <p:cond delay="0"/>
                                          </p:stCondLst>
                                        </p:cTn>
                                        <p:tgtEl>
                                          <p:spTgt spid="60"/>
                                        </p:tgtEl>
                                        <p:attrNameLst>
                                          <p:attrName>style.visibility</p:attrName>
                                        </p:attrNameLst>
                                      </p:cBhvr>
                                      <p:to>
                                        <p:strVal val="visible"/>
                                      </p:to>
                                    </p:set>
                                    <p:animEffect transition="in" filter="slide(fromTop)">
                                      <p:cBhvr>
                                        <p:cTn id="145" dur="500"/>
                                        <p:tgtEl>
                                          <p:spTgt spid="60"/>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83"/>
                                        </p:tgtEl>
                                        <p:attrNameLst>
                                          <p:attrName>style.visibility</p:attrName>
                                        </p:attrNameLst>
                                      </p:cBhvr>
                                      <p:to>
                                        <p:strVal val="visible"/>
                                      </p:to>
                                    </p:set>
                                    <p:animEffect transition="in" filter="blinds(horizontal)">
                                      <p:cBhvr>
                                        <p:cTn id="150" dur="500"/>
                                        <p:tgtEl>
                                          <p:spTgt spid="83"/>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84"/>
                                        </p:tgtEl>
                                        <p:attrNameLst>
                                          <p:attrName>style.visibility</p:attrName>
                                        </p:attrNameLst>
                                      </p:cBhvr>
                                      <p:to>
                                        <p:strVal val="visible"/>
                                      </p:to>
                                    </p:set>
                                    <p:animEffect transition="in" filter="blinds(horizontal)">
                                      <p:cBhvr>
                                        <p:cTn id="1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22" grpId="0"/>
      <p:bldP spid="62" grpId="0"/>
      <p:bldP spid="68" grpId="0"/>
      <p:bldP spid="73" grpId="0" animBg="1"/>
      <p:bldP spid="78" grpId="0" animBg="1"/>
      <p:bldP spid="83" grpId="0" animBg="1"/>
      <p:bldP spid="84"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7EE14602-563C-43E6-B7E3-C862FD6E563D}"/>
              </a:ext>
            </a:extLst>
          </p:cNvPr>
          <p:cNvSpPr>
            <a:spLocks noGrp="1" noChangeArrowheads="1"/>
          </p:cNvSpPr>
          <p:nvPr>
            <p:ph type="title"/>
          </p:nvPr>
        </p:nvSpPr>
        <p:spPr>
          <a:xfrm>
            <a:off x="428625" y="539750"/>
            <a:ext cx="8358188" cy="1031875"/>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2.4.3  </a:t>
            </a:r>
            <a:r>
              <a:rPr lang="zh-CN" altLang="zh-CN" sz="4000" dirty="0">
                <a:solidFill>
                  <a:srgbClr val="800000"/>
                </a:solidFill>
                <a:effectLst>
                  <a:outerShdw blurRad="38100" dist="38100" dir="2700000" algn="tl">
                    <a:srgbClr val="000000"/>
                  </a:outerShdw>
                </a:effectLst>
                <a:latin typeface="Arial" charset="0"/>
                <a:ea typeface="黑体" pitchFamily="2" charset="-122"/>
              </a:rPr>
              <a:t>三种基本结构和改进的流程图</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16C1EEB6-ACF3-43A6-A86F-90E12707F2CD}"/>
              </a:ext>
            </a:extLst>
          </p:cNvPr>
          <p:cNvSpPr>
            <a:spLocks noGrp="1" noChangeArrowheads="1"/>
          </p:cNvSpPr>
          <p:nvPr>
            <p:ph type="body" idx="1"/>
          </p:nvPr>
        </p:nvSpPr>
        <p:spPr>
          <a:xfrm>
            <a:off x="642938" y="1714500"/>
            <a:ext cx="7786687" cy="2071688"/>
          </a:xfrm>
        </p:spPr>
        <p:txBody>
          <a:bodyPr/>
          <a:lstStyle/>
          <a:p>
            <a:pPr>
              <a:buFont typeface="Wingdings" pitchFamily="2" charset="2"/>
              <a:buNone/>
            </a:pPr>
            <a:r>
              <a:rPr lang="en-US" altLang="zh-CN"/>
              <a:t>2.</a:t>
            </a:r>
            <a:r>
              <a:rPr lang="zh-CN" altLang="zh-CN"/>
              <a:t>三种基本结构</a:t>
            </a:r>
            <a:endParaRPr lang="en-US" altLang="zh-CN"/>
          </a:p>
          <a:p>
            <a:pPr>
              <a:buFont typeface="Wingdings" pitchFamily="2" charset="2"/>
              <a:buNone/>
            </a:pPr>
            <a:r>
              <a:rPr lang="en-US" altLang="zh-CN"/>
              <a:t>(3) </a:t>
            </a:r>
            <a:r>
              <a:rPr lang="zh-CN" altLang="zh-CN"/>
              <a:t>循环结构</a:t>
            </a:r>
            <a:endParaRPr lang="en-US" altLang="zh-CN"/>
          </a:p>
          <a:p>
            <a:pPr lvl="1">
              <a:buFont typeface="Wingdings" pitchFamily="2" charset="2"/>
              <a:buNone/>
            </a:pPr>
            <a:r>
              <a:rPr lang="zh-CN" altLang="zh-CN"/>
              <a:t>② 直到型循环结构</a:t>
            </a:r>
            <a:endParaRPr lang="zh-CN" altLang="en-US"/>
          </a:p>
        </p:txBody>
      </p:sp>
      <p:cxnSp>
        <p:nvCxnSpPr>
          <p:cNvPr id="4" name="直接箭头连接符 3">
            <a:extLst>
              <a:ext uri="{FF2B5EF4-FFF2-40B4-BE49-F238E27FC236}">
                <a16:creationId xmlns:a16="http://schemas.microsoft.com/office/drawing/2014/main" id="{6B846576-5325-423D-8EC1-ABB949C47603}"/>
              </a:ext>
            </a:extLst>
          </p:cNvPr>
          <p:cNvCxnSpPr>
            <a:cxnSpLocks noChangeShapeType="1"/>
          </p:cNvCxnSpPr>
          <p:nvPr/>
        </p:nvCxnSpPr>
        <p:spPr bwMode="auto">
          <a:xfrm rot="5400000">
            <a:off x="2591594" y="4050507"/>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08505CED-A34D-4279-AFA9-143FD9C41D46}"/>
              </a:ext>
            </a:extLst>
          </p:cNvPr>
          <p:cNvCxnSpPr>
            <a:cxnSpLocks noChangeShapeType="1"/>
          </p:cNvCxnSpPr>
          <p:nvPr/>
        </p:nvCxnSpPr>
        <p:spPr bwMode="auto">
          <a:xfrm>
            <a:off x="1500188" y="3962400"/>
            <a:ext cx="13573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6D2BC793-95B3-4F8D-B864-9F5CF0557D12}"/>
              </a:ext>
            </a:extLst>
          </p:cNvPr>
          <p:cNvSpPr txBox="1">
            <a:spLocks noChangeArrowheads="1"/>
          </p:cNvSpPr>
          <p:nvPr/>
        </p:nvSpPr>
        <p:spPr bwMode="auto">
          <a:xfrm>
            <a:off x="2357438" y="4286250"/>
            <a:ext cx="1000125" cy="522288"/>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7" name="直接箭头连接符 6">
            <a:extLst>
              <a:ext uri="{FF2B5EF4-FFF2-40B4-BE49-F238E27FC236}">
                <a16:creationId xmlns:a16="http://schemas.microsoft.com/office/drawing/2014/main" id="{5678BAA6-5FA9-4B81-B15C-6FA8CC9876C5}"/>
              </a:ext>
            </a:extLst>
          </p:cNvPr>
          <p:cNvCxnSpPr>
            <a:cxnSpLocks noChangeShapeType="1"/>
          </p:cNvCxnSpPr>
          <p:nvPr/>
        </p:nvCxnSpPr>
        <p:spPr bwMode="auto">
          <a:xfrm rot="5400000">
            <a:off x="2643981" y="59285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1" name="直接连接符 10">
            <a:extLst>
              <a:ext uri="{FF2B5EF4-FFF2-40B4-BE49-F238E27FC236}">
                <a16:creationId xmlns:a16="http://schemas.microsoft.com/office/drawing/2014/main" id="{EB2AF83E-C79C-40D8-B31B-5C519BAB146D}"/>
              </a:ext>
            </a:extLst>
          </p:cNvPr>
          <p:cNvCxnSpPr>
            <a:cxnSpLocks noChangeShapeType="1"/>
          </p:cNvCxnSpPr>
          <p:nvPr/>
        </p:nvCxnSpPr>
        <p:spPr bwMode="auto">
          <a:xfrm rot="10800000">
            <a:off x="1504950" y="5462588"/>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5E81E88B-C93E-4854-86BC-BEE50AC7C694}"/>
              </a:ext>
            </a:extLst>
          </p:cNvPr>
          <p:cNvSpPr txBox="1">
            <a:spLocks noChangeArrowheads="1"/>
          </p:cNvSpPr>
          <p:nvPr/>
        </p:nvSpPr>
        <p:spPr bwMode="auto">
          <a:xfrm>
            <a:off x="2714625" y="569118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2" name="组合 13">
            <a:extLst>
              <a:ext uri="{FF2B5EF4-FFF2-40B4-BE49-F238E27FC236}">
                <a16:creationId xmlns:a16="http://schemas.microsoft.com/office/drawing/2014/main" id="{1E150B9E-5A9B-4CA9-823B-852560C2F9F2}"/>
              </a:ext>
            </a:extLst>
          </p:cNvPr>
          <p:cNvGrpSpPr>
            <a:grpSpLocks/>
          </p:cNvGrpSpPr>
          <p:nvPr/>
        </p:nvGrpSpPr>
        <p:grpSpPr bwMode="auto">
          <a:xfrm>
            <a:off x="2071688" y="5156200"/>
            <a:ext cx="1571625" cy="555625"/>
            <a:chOff x="1571604" y="3444876"/>
            <a:chExt cx="1571636" cy="555628"/>
          </a:xfrm>
        </p:grpSpPr>
        <p:sp>
          <p:nvSpPr>
            <p:cNvPr id="53283" name="流程图: 决策 8">
              <a:extLst>
                <a:ext uri="{FF2B5EF4-FFF2-40B4-BE49-F238E27FC236}">
                  <a16:creationId xmlns:a16="http://schemas.microsoft.com/office/drawing/2014/main" id="{40286610-2F2D-41D3-94AE-7A577B1FF280}"/>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3284" name="TextBox 12">
              <a:extLst>
                <a:ext uri="{FF2B5EF4-FFF2-40B4-BE49-F238E27FC236}">
                  <a16:creationId xmlns:a16="http://schemas.microsoft.com/office/drawing/2014/main" id="{B1F61598-FD3E-445E-AC67-DE2C2D46B3A9}"/>
                </a:ext>
              </a:extLst>
            </p:cNvPr>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p2</a:t>
              </a:r>
              <a:endParaRPr lang="zh-CN" altLang="en-US" sz="2800">
                <a:solidFill>
                  <a:srgbClr val="0000CC"/>
                </a:solidFill>
                <a:latin typeface="Arial" panose="020B0604020202020204" pitchFamily="34" charset="0"/>
              </a:endParaRPr>
            </a:p>
          </p:txBody>
        </p:sp>
      </p:grpSp>
      <p:cxnSp>
        <p:nvCxnSpPr>
          <p:cNvPr id="18" name="直接箭头连接符 17">
            <a:extLst>
              <a:ext uri="{FF2B5EF4-FFF2-40B4-BE49-F238E27FC236}">
                <a16:creationId xmlns:a16="http://schemas.microsoft.com/office/drawing/2014/main" id="{ABC19743-4689-4739-BC20-0F91FFEFF51C}"/>
              </a:ext>
            </a:extLst>
          </p:cNvPr>
          <p:cNvCxnSpPr>
            <a:cxnSpLocks noChangeShapeType="1"/>
          </p:cNvCxnSpPr>
          <p:nvPr/>
        </p:nvCxnSpPr>
        <p:spPr bwMode="auto">
          <a:xfrm rot="5400000">
            <a:off x="2643981" y="5012532"/>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068937D7-6A11-41A8-8B64-5E3945340488}"/>
              </a:ext>
            </a:extLst>
          </p:cNvPr>
          <p:cNvSpPr txBox="1">
            <a:spLocks noChangeArrowheads="1"/>
          </p:cNvSpPr>
          <p:nvPr/>
        </p:nvSpPr>
        <p:spPr bwMode="auto">
          <a:xfrm>
            <a:off x="1500188" y="4976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23" name="直接连接符 22">
            <a:extLst>
              <a:ext uri="{FF2B5EF4-FFF2-40B4-BE49-F238E27FC236}">
                <a16:creationId xmlns:a16="http://schemas.microsoft.com/office/drawing/2014/main" id="{97628145-FAC3-4C58-9C45-FA021D2E9622}"/>
              </a:ext>
            </a:extLst>
          </p:cNvPr>
          <p:cNvCxnSpPr>
            <a:cxnSpLocks noChangeShapeType="1"/>
          </p:cNvCxnSpPr>
          <p:nvPr/>
        </p:nvCxnSpPr>
        <p:spPr bwMode="auto">
          <a:xfrm rot="5400000" flipH="1" flipV="1">
            <a:off x="750094" y="4712494"/>
            <a:ext cx="1500188"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57" name="直接箭头连接符 56">
            <a:extLst>
              <a:ext uri="{FF2B5EF4-FFF2-40B4-BE49-F238E27FC236}">
                <a16:creationId xmlns:a16="http://schemas.microsoft.com/office/drawing/2014/main" id="{45FF15D4-52DD-4769-A002-8D9FC546348E}"/>
              </a:ext>
            </a:extLst>
          </p:cNvPr>
          <p:cNvCxnSpPr>
            <a:cxnSpLocks noChangeShapeType="1"/>
          </p:cNvCxnSpPr>
          <p:nvPr/>
        </p:nvCxnSpPr>
        <p:spPr bwMode="auto">
          <a:xfrm rot="5400000">
            <a:off x="6566694" y="3348832"/>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8" name="直接箭头连接符 57">
            <a:extLst>
              <a:ext uri="{FF2B5EF4-FFF2-40B4-BE49-F238E27FC236}">
                <a16:creationId xmlns:a16="http://schemas.microsoft.com/office/drawing/2014/main" id="{59B6D2F6-EA20-445F-B300-EB147D3A4BC1}"/>
              </a:ext>
            </a:extLst>
          </p:cNvPr>
          <p:cNvCxnSpPr>
            <a:cxnSpLocks noChangeShapeType="1"/>
          </p:cNvCxnSpPr>
          <p:nvPr/>
        </p:nvCxnSpPr>
        <p:spPr bwMode="auto">
          <a:xfrm>
            <a:off x="5053013" y="3248025"/>
            <a:ext cx="1714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0" name="直接箭头连接符 59">
            <a:extLst>
              <a:ext uri="{FF2B5EF4-FFF2-40B4-BE49-F238E27FC236}">
                <a16:creationId xmlns:a16="http://schemas.microsoft.com/office/drawing/2014/main" id="{4FB9E09F-75C2-4D2B-91C1-DF03426EF72C}"/>
              </a:ext>
            </a:extLst>
          </p:cNvPr>
          <p:cNvCxnSpPr>
            <a:cxnSpLocks noChangeShapeType="1"/>
          </p:cNvCxnSpPr>
          <p:nvPr/>
        </p:nvCxnSpPr>
        <p:spPr bwMode="auto">
          <a:xfrm rot="5400000">
            <a:off x="6409531" y="6071394"/>
            <a:ext cx="71437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1" name="直接连接符 60">
            <a:extLst>
              <a:ext uri="{FF2B5EF4-FFF2-40B4-BE49-F238E27FC236}">
                <a16:creationId xmlns:a16="http://schemas.microsoft.com/office/drawing/2014/main" id="{ACFFF96E-18BC-44C0-A0D5-BA3DCDB67EAE}"/>
              </a:ext>
            </a:extLst>
          </p:cNvPr>
          <p:cNvCxnSpPr>
            <a:cxnSpLocks noChangeShapeType="1"/>
          </p:cNvCxnSpPr>
          <p:nvPr/>
        </p:nvCxnSpPr>
        <p:spPr bwMode="auto">
          <a:xfrm rot="10800000">
            <a:off x="5053013" y="5470525"/>
            <a:ext cx="7143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2" name="TextBox 61">
            <a:extLst>
              <a:ext uri="{FF2B5EF4-FFF2-40B4-BE49-F238E27FC236}">
                <a16:creationId xmlns:a16="http://schemas.microsoft.com/office/drawing/2014/main" id="{92E7FD09-4DC5-4C8B-BAA7-5FA2D2C9E584}"/>
              </a:ext>
            </a:extLst>
          </p:cNvPr>
          <p:cNvSpPr txBox="1">
            <a:spLocks noChangeArrowheads="1"/>
          </p:cNvSpPr>
          <p:nvPr/>
        </p:nvSpPr>
        <p:spPr bwMode="auto">
          <a:xfrm>
            <a:off x="6624638" y="574833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grpSp>
        <p:nvGrpSpPr>
          <p:cNvPr id="3" name="组合 13">
            <a:extLst>
              <a:ext uri="{FF2B5EF4-FFF2-40B4-BE49-F238E27FC236}">
                <a16:creationId xmlns:a16="http://schemas.microsoft.com/office/drawing/2014/main" id="{B422A48B-4306-4BDC-8737-4370456165D9}"/>
              </a:ext>
            </a:extLst>
          </p:cNvPr>
          <p:cNvGrpSpPr>
            <a:grpSpLocks/>
          </p:cNvGrpSpPr>
          <p:nvPr/>
        </p:nvGrpSpPr>
        <p:grpSpPr bwMode="auto">
          <a:xfrm>
            <a:off x="5788025" y="5184775"/>
            <a:ext cx="1941513" cy="530225"/>
            <a:chOff x="1571604" y="3470276"/>
            <a:chExt cx="1571636" cy="530228"/>
          </a:xfrm>
        </p:grpSpPr>
        <p:sp>
          <p:nvSpPr>
            <p:cNvPr id="53281" name="流程图: 决策 63">
              <a:extLst>
                <a:ext uri="{FF2B5EF4-FFF2-40B4-BE49-F238E27FC236}">
                  <a16:creationId xmlns:a16="http://schemas.microsoft.com/office/drawing/2014/main" id="{515C383C-D176-40CC-A992-A751884D2555}"/>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3282" name="TextBox 64">
              <a:extLst>
                <a:ext uri="{FF2B5EF4-FFF2-40B4-BE49-F238E27FC236}">
                  <a16:creationId xmlns:a16="http://schemas.microsoft.com/office/drawing/2014/main" id="{E35DD9F1-0FB8-46DC-B08A-D4D0DDC1407B}"/>
                </a:ext>
              </a:extLst>
            </p:cNvPr>
            <p:cNvSpPr txBox="1">
              <a:spLocks noChangeArrowheads="1"/>
            </p:cNvSpPr>
            <p:nvPr/>
          </p:nvSpPr>
          <p:spPr bwMode="auto">
            <a:xfrm>
              <a:off x="1857356" y="34702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x≧5</a:t>
              </a:r>
              <a:endParaRPr lang="zh-CN" altLang="en-US" sz="2800">
                <a:solidFill>
                  <a:srgbClr val="0000CC"/>
                </a:solidFill>
                <a:latin typeface="Arial" panose="020B0604020202020204" pitchFamily="34" charset="0"/>
              </a:endParaRPr>
            </a:p>
          </p:txBody>
        </p:sp>
      </p:grpSp>
      <p:cxnSp>
        <p:nvCxnSpPr>
          <p:cNvPr id="66" name="直接箭头连接符 65">
            <a:extLst>
              <a:ext uri="{FF2B5EF4-FFF2-40B4-BE49-F238E27FC236}">
                <a16:creationId xmlns:a16="http://schemas.microsoft.com/office/drawing/2014/main" id="{FEFBC399-7679-46D8-B98F-B18CA517EE5B}"/>
              </a:ext>
            </a:extLst>
          </p:cNvPr>
          <p:cNvCxnSpPr>
            <a:cxnSpLocks noChangeShapeType="1"/>
          </p:cNvCxnSpPr>
          <p:nvPr/>
        </p:nvCxnSpPr>
        <p:spPr bwMode="auto">
          <a:xfrm rot="5400000">
            <a:off x="6553994" y="4175919"/>
            <a:ext cx="4286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BEEDA5B8-7CFB-47FA-BD97-A48B7D647AD7}"/>
              </a:ext>
            </a:extLst>
          </p:cNvPr>
          <p:cNvSpPr txBox="1">
            <a:spLocks noChangeArrowheads="1"/>
          </p:cNvSpPr>
          <p:nvPr/>
        </p:nvSpPr>
        <p:spPr bwMode="auto">
          <a:xfrm>
            <a:off x="5124450" y="5010150"/>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69" name="直接连接符 68">
            <a:extLst>
              <a:ext uri="{FF2B5EF4-FFF2-40B4-BE49-F238E27FC236}">
                <a16:creationId xmlns:a16="http://schemas.microsoft.com/office/drawing/2014/main" id="{B790EC6D-9E23-4982-809C-E94CC6C9B737}"/>
              </a:ext>
            </a:extLst>
          </p:cNvPr>
          <p:cNvCxnSpPr>
            <a:cxnSpLocks noChangeShapeType="1"/>
          </p:cNvCxnSpPr>
          <p:nvPr/>
        </p:nvCxnSpPr>
        <p:spPr bwMode="auto">
          <a:xfrm rot="16200000" flipV="1">
            <a:off x="3945731" y="4355307"/>
            <a:ext cx="22145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73" name="TextBox 72">
            <a:extLst>
              <a:ext uri="{FF2B5EF4-FFF2-40B4-BE49-F238E27FC236}">
                <a16:creationId xmlns:a16="http://schemas.microsoft.com/office/drawing/2014/main" id="{1F874F4C-446E-49CD-8519-15172887A6C8}"/>
              </a:ext>
            </a:extLst>
          </p:cNvPr>
          <p:cNvSpPr txBox="1">
            <a:spLocks noChangeArrowheads="1"/>
          </p:cNvSpPr>
          <p:nvPr/>
        </p:nvSpPr>
        <p:spPr bwMode="auto">
          <a:xfrm>
            <a:off x="6124575" y="2676525"/>
            <a:ext cx="1285875"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0</a:t>
            </a:r>
            <a:r>
              <a:rPr lang="en-US" altLang="zh-CN" sz="2800">
                <a:solidFill>
                  <a:srgbClr val="0000CC"/>
                </a:solidFill>
                <a:latin typeface="Arial" panose="020B0604020202020204" pitchFamily="34" charset="0"/>
                <a:sym typeface="Symbol" panose="05050102010706020507" pitchFamily="18" charset="2"/>
              </a:rPr>
              <a:t>x</a:t>
            </a:r>
          </a:p>
        </p:txBody>
      </p:sp>
      <p:cxnSp>
        <p:nvCxnSpPr>
          <p:cNvPr id="74" name="直接箭头连接符 73">
            <a:extLst>
              <a:ext uri="{FF2B5EF4-FFF2-40B4-BE49-F238E27FC236}">
                <a16:creationId xmlns:a16="http://schemas.microsoft.com/office/drawing/2014/main" id="{2F31DEE5-6ED0-477F-AAFA-EE4CC3693FA0}"/>
              </a:ext>
            </a:extLst>
          </p:cNvPr>
          <p:cNvCxnSpPr>
            <a:cxnSpLocks noChangeShapeType="1"/>
          </p:cNvCxnSpPr>
          <p:nvPr/>
        </p:nvCxnSpPr>
        <p:spPr bwMode="auto">
          <a:xfrm rot="5400000">
            <a:off x="6552406" y="246141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8" name="组合 26">
            <a:extLst>
              <a:ext uri="{FF2B5EF4-FFF2-40B4-BE49-F238E27FC236}">
                <a16:creationId xmlns:a16="http://schemas.microsoft.com/office/drawing/2014/main" id="{EB6F71D3-87E8-42B4-A3E4-255645B97580}"/>
              </a:ext>
            </a:extLst>
          </p:cNvPr>
          <p:cNvGrpSpPr>
            <a:grpSpLocks/>
          </p:cNvGrpSpPr>
          <p:nvPr/>
        </p:nvGrpSpPr>
        <p:grpSpPr bwMode="auto">
          <a:xfrm>
            <a:off x="5624513" y="4319588"/>
            <a:ext cx="2376487" cy="523875"/>
            <a:chOff x="900784" y="4405161"/>
            <a:chExt cx="1968104" cy="523220"/>
          </a:xfrm>
        </p:grpSpPr>
        <p:sp>
          <p:nvSpPr>
            <p:cNvPr id="53279" name="平行四边形 75">
              <a:extLst>
                <a:ext uri="{FF2B5EF4-FFF2-40B4-BE49-F238E27FC236}">
                  <a16:creationId xmlns:a16="http://schemas.microsoft.com/office/drawing/2014/main" id="{EED78CD2-F477-4E41-8264-0A6831F61DF8}"/>
                </a:ext>
              </a:extLst>
            </p:cNvPr>
            <p:cNvSpPr>
              <a:spLocks noChangeArrowheads="1"/>
            </p:cNvSpPr>
            <p:nvPr/>
          </p:nvSpPr>
          <p:spPr bwMode="auto">
            <a:xfrm>
              <a:off x="900784" y="4476599"/>
              <a:ext cx="1954962" cy="428628"/>
            </a:xfrm>
            <a:prstGeom prst="parallelogram">
              <a:avLst>
                <a:gd name="adj" fmla="val 25001"/>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53280" name="TextBox 76">
              <a:extLst>
                <a:ext uri="{FF2B5EF4-FFF2-40B4-BE49-F238E27FC236}">
                  <a16:creationId xmlns:a16="http://schemas.microsoft.com/office/drawing/2014/main" id="{B1AB6C00-03A7-4AD3-A862-7A6AC39F8601}"/>
                </a:ext>
              </a:extLst>
            </p:cNvPr>
            <p:cNvSpPr txBox="1">
              <a:spLocks noChangeArrowheads="1"/>
            </p:cNvSpPr>
            <p:nvPr/>
          </p:nvSpPr>
          <p:spPr bwMode="auto">
            <a:xfrm>
              <a:off x="959964" y="4405161"/>
              <a:ext cx="19089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x</a:t>
              </a:r>
              <a:r>
                <a:rPr lang="zh-CN" altLang="en-US" sz="2800">
                  <a:solidFill>
                    <a:srgbClr val="0000CC"/>
                  </a:solidFill>
                  <a:latin typeface="Arial" panose="020B0604020202020204" pitchFamily="34" charset="0"/>
                </a:rPr>
                <a:t>的值</a:t>
              </a:r>
            </a:p>
          </p:txBody>
        </p:sp>
      </p:grpSp>
      <p:sp>
        <p:nvSpPr>
          <p:cNvPr id="78" name="TextBox 77">
            <a:extLst>
              <a:ext uri="{FF2B5EF4-FFF2-40B4-BE49-F238E27FC236}">
                <a16:creationId xmlns:a16="http://schemas.microsoft.com/office/drawing/2014/main" id="{65E44FA7-2163-424B-850D-D0ACF157A5F2}"/>
              </a:ext>
            </a:extLst>
          </p:cNvPr>
          <p:cNvSpPr txBox="1">
            <a:spLocks noChangeArrowheads="1"/>
          </p:cNvSpPr>
          <p:nvPr/>
        </p:nvSpPr>
        <p:spPr bwMode="auto">
          <a:xfrm>
            <a:off x="5922963" y="3533775"/>
            <a:ext cx="1714500" cy="438150"/>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x+1</a:t>
            </a:r>
            <a:r>
              <a:rPr lang="en-US" altLang="zh-CN" sz="2800">
                <a:solidFill>
                  <a:srgbClr val="0000CC"/>
                </a:solidFill>
                <a:latin typeface="Arial" panose="020B0604020202020204" pitchFamily="34" charset="0"/>
                <a:sym typeface="Symbol" panose="05050102010706020507" pitchFamily="18" charset="2"/>
              </a:rPr>
              <a:t>x</a:t>
            </a:r>
          </a:p>
        </p:txBody>
      </p:sp>
      <p:cxnSp>
        <p:nvCxnSpPr>
          <p:cNvPr id="79" name="直接箭头连接符 78">
            <a:extLst>
              <a:ext uri="{FF2B5EF4-FFF2-40B4-BE49-F238E27FC236}">
                <a16:creationId xmlns:a16="http://schemas.microsoft.com/office/drawing/2014/main" id="{FE3ED99C-707C-4253-820F-EC338C2C0ED7}"/>
              </a:ext>
            </a:extLst>
          </p:cNvPr>
          <p:cNvCxnSpPr>
            <a:cxnSpLocks noChangeShapeType="1"/>
          </p:cNvCxnSpPr>
          <p:nvPr/>
        </p:nvCxnSpPr>
        <p:spPr bwMode="auto">
          <a:xfrm rot="5400000">
            <a:off x="6552406" y="5041107"/>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2" name="流程图: 过程 51">
            <a:extLst>
              <a:ext uri="{FF2B5EF4-FFF2-40B4-BE49-F238E27FC236}">
                <a16:creationId xmlns:a16="http://schemas.microsoft.com/office/drawing/2014/main" id="{3D85D2A7-F15B-40E7-B1DD-E87CF2565E48}"/>
              </a:ext>
            </a:extLst>
          </p:cNvPr>
          <p:cNvSpPr>
            <a:spLocks noChangeArrowheads="1"/>
          </p:cNvSpPr>
          <p:nvPr/>
        </p:nvSpPr>
        <p:spPr bwMode="auto">
          <a:xfrm>
            <a:off x="4635500" y="3181350"/>
            <a:ext cx="3786188" cy="3357563"/>
          </a:xfrm>
          <a:prstGeom prst="flowChartProcess">
            <a:avLst/>
          </a:prstGeom>
          <a:noFill/>
          <a:ln w="38100" algn="ctr">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53" name="圆角矩形标注 52">
            <a:extLst>
              <a:ext uri="{FF2B5EF4-FFF2-40B4-BE49-F238E27FC236}">
                <a16:creationId xmlns:a16="http://schemas.microsoft.com/office/drawing/2014/main" id="{B779144B-5A44-4566-963B-7FEDD962CE11}"/>
              </a:ext>
            </a:extLst>
          </p:cNvPr>
          <p:cNvSpPr>
            <a:spLocks noChangeArrowheads="1"/>
          </p:cNvSpPr>
          <p:nvPr/>
        </p:nvSpPr>
        <p:spPr bwMode="auto">
          <a:xfrm>
            <a:off x="2857500" y="857250"/>
            <a:ext cx="2786063" cy="642938"/>
          </a:xfrm>
          <a:prstGeom prst="wedgeRoundRectCallout">
            <a:avLst>
              <a:gd name="adj1" fmla="val 53162"/>
              <a:gd name="adj2" fmla="val 136259"/>
              <a:gd name="adj3" fmla="val 16667"/>
            </a:avLst>
          </a:prstGeom>
          <a:solidFill>
            <a:srgbClr val="FFFFCC"/>
          </a:solidFill>
          <a:ln w="9525" algn="ctr">
            <a:solidFill>
              <a:schemeClr val="tx1"/>
            </a:solidFill>
            <a:miter lim="800000"/>
            <a:headEnd/>
            <a:tailEnd/>
          </a:ln>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zh-CN" sz="2800">
                <a:solidFill>
                  <a:srgbClr val="C00000"/>
                </a:solidFill>
                <a:latin typeface="Arial" panose="020B0604020202020204" pitchFamily="34" charset="0"/>
              </a:rPr>
              <a:t>输出</a:t>
            </a:r>
            <a:r>
              <a:rPr lang="en-US" altLang="zh-CN" sz="2800">
                <a:solidFill>
                  <a:srgbClr val="C00000"/>
                </a:solidFill>
                <a:latin typeface="Arial" panose="020B0604020202020204" pitchFamily="34" charset="0"/>
              </a:rPr>
              <a:t>1,2,3,4,5</a:t>
            </a:r>
            <a:endParaRPr lang="zh-CN" altLang="en-US" sz="2800">
              <a:solidFill>
                <a:srgbClr val="C00000"/>
              </a:solidFill>
              <a:latin typeface="Arial" panose="020B0604020202020204" pitchFamily="34" charset="0"/>
            </a:endParaRPr>
          </a:p>
        </p:txBody>
      </p:sp>
      <p:sp>
        <p:nvSpPr>
          <p:cNvPr id="53278" name="灯片编号占位符 8">
            <a:extLst>
              <a:ext uri="{FF2B5EF4-FFF2-40B4-BE49-F238E27FC236}">
                <a16:creationId xmlns:a16="http://schemas.microsoft.com/office/drawing/2014/main" id="{A7B4BCF3-A286-4FDC-B501-B7084E395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4414CEE-48A0-48B2-BC88-22B30F7CD2B3}" type="slidenum">
              <a:rPr kumimoji="0" lang="en-US" altLang="zh-CN" sz="1400" b="0" smtClean="0"/>
              <a:pPr>
                <a:lnSpc>
                  <a:spcPct val="100000"/>
                </a:lnSpc>
                <a:spcBef>
                  <a:spcPct val="0"/>
                </a:spcBef>
                <a:buFontTx/>
                <a:buNone/>
              </a:pPr>
              <a:t>47</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Top)">
                                      <p:cBhvr>
                                        <p:cTn id="12" dur="500"/>
                                        <p:tgtEl>
                                          <p:spTgt spid="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1"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lide(fromTop)">
                                      <p:cBhvr>
                                        <p:cTn id="21" dur="500"/>
                                        <p:tgtEl>
                                          <p:spTgt spid="18"/>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linds(horizontal)">
                                      <p:cBhvr>
                                        <p:cTn id="30" dur="500"/>
                                        <p:tgtEl>
                                          <p:spTgt spid="22"/>
                                        </p:tgtEl>
                                      </p:cBhvr>
                                    </p:animEffect>
                                  </p:childTnLst>
                                </p:cTn>
                              </p:par>
                            </p:childTnLst>
                          </p:cTn>
                        </p:par>
                        <p:par>
                          <p:cTn id="31" fill="hold" nodeType="afterGroup">
                            <p:stCondLst>
                              <p:cond delay="500"/>
                            </p:stCondLst>
                            <p:childTnLst>
                              <p:par>
                                <p:cTn id="32" presetID="12" presetClass="entr" presetSubtype="2"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slide(fromRight)">
                                      <p:cBhvr>
                                        <p:cTn id="34" dur="500"/>
                                        <p:tgtEl>
                                          <p:spTgt spid="11"/>
                                        </p:tgtEl>
                                      </p:cBhvr>
                                    </p:animEffect>
                                  </p:childTnLst>
                                </p:cTn>
                              </p:par>
                            </p:childTnLst>
                          </p:cTn>
                        </p:par>
                        <p:par>
                          <p:cTn id="35" fill="hold" nodeType="afterGroup">
                            <p:stCondLst>
                              <p:cond delay="1000"/>
                            </p:stCondLst>
                            <p:childTnLst>
                              <p:par>
                                <p:cTn id="36" presetID="12" presetClass="entr" presetSubtype="4"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slide(fromBottom)">
                                      <p:cBhvr>
                                        <p:cTn id="38" dur="500"/>
                                        <p:tgtEl>
                                          <p:spTgt spid="23"/>
                                        </p:tgtEl>
                                      </p:cBhvr>
                                    </p:animEffect>
                                  </p:childTnLst>
                                </p:cTn>
                              </p:par>
                            </p:childTnLst>
                          </p:cTn>
                        </p:par>
                        <p:par>
                          <p:cTn id="39" fill="hold" nodeType="afterGroup">
                            <p:stCondLst>
                              <p:cond delay="1500"/>
                            </p:stCondLst>
                            <p:childTnLst>
                              <p:par>
                                <p:cTn id="40" presetID="1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slide(from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par>
                          <p:cTn id="48" fill="hold" nodeType="afterGroup">
                            <p:stCondLst>
                              <p:cond delay="500"/>
                            </p:stCondLst>
                            <p:childTnLst>
                              <p:par>
                                <p:cTn id="49" presetID="12" presetClass="entr" presetSubtype="1"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slide(fromTop)">
                                      <p:cBhvr>
                                        <p:cTn id="51" dur="5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1"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slide(fromTop)">
                                      <p:cBhvr>
                                        <p:cTn id="56" dur="500"/>
                                        <p:tgtEl>
                                          <p:spTgt spid="74"/>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blinds(horizontal)">
                                      <p:cBhvr>
                                        <p:cTn id="60" dur="500"/>
                                        <p:tgtEl>
                                          <p:spTgt spid="7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1"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slide(fromTop)">
                                      <p:cBhvr>
                                        <p:cTn id="65" dur="500"/>
                                        <p:tgtEl>
                                          <p:spTgt spid="57"/>
                                        </p:tgtEl>
                                      </p:cBhvr>
                                    </p:animEffect>
                                  </p:childTnLst>
                                </p:cTn>
                              </p:par>
                            </p:childTnLst>
                          </p:cTn>
                        </p:par>
                        <p:par>
                          <p:cTn id="66" fill="hold" nodeType="afterGroup">
                            <p:stCondLst>
                              <p:cond delay="500"/>
                            </p:stCondLst>
                            <p:childTnLst>
                              <p:par>
                                <p:cTn id="67" presetID="3" presetClass="entr" presetSubtype="10" fill="hold" grpId="0" nodeType="after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blinds(horizontal)">
                                      <p:cBhvr>
                                        <p:cTn id="69" dur="500"/>
                                        <p:tgtEl>
                                          <p:spTgt spid="7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1" fill="hold" nodeType="click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slide(fromTop)">
                                      <p:cBhvr>
                                        <p:cTn id="74" dur="500"/>
                                        <p:tgtEl>
                                          <p:spTgt spid="66"/>
                                        </p:tgtEl>
                                      </p:cBhvr>
                                    </p:animEffect>
                                  </p:childTnLst>
                                </p:cTn>
                              </p:par>
                            </p:childTnLst>
                          </p:cTn>
                        </p:par>
                        <p:par>
                          <p:cTn id="75" fill="hold" nodeType="afterGroup">
                            <p:stCondLst>
                              <p:cond delay="500"/>
                            </p:stCondLst>
                            <p:childTnLst>
                              <p:par>
                                <p:cTn id="76" presetID="3" presetClass="entr" presetSubtype="10" fill="hold"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79"/>
                                        </p:tgtEl>
                                        <p:attrNameLst>
                                          <p:attrName>style.visibility</p:attrName>
                                        </p:attrNameLst>
                                      </p:cBhvr>
                                      <p:to>
                                        <p:strVal val="visible"/>
                                      </p:to>
                                    </p:set>
                                    <p:animEffect transition="in" filter="slide(fromTop)">
                                      <p:cBhvr>
                                        <p:cTn id="83" dur="500"/>
                                        <p:tgtEl>
                                          <p:spTgt spid="79"/>
                                        </p:tgtEl>
                                      </p:cBhvr>
                                    </p:animEffect>
                                  </p:childTnLst>
                                </p:cTn>
                              </p:par>
                            </p:childTnLst>
                          </p:cTn>
                        </p:par>
                        <p:par>
                          <p:cTn id="84" fill="hold" nodeType="afterGroup">
                            <p:stCondLst>
                              <p:cond delay="500"/>
                            </p:stCondLst>
                            <p:childTnLst>
                              <p:par>
                                <p:cTn id="85" presetID="3" presetClass="entr" presetSubtype="10" fill="hold" nodeType="afterEffect">
                                  <p:stCondLst>
                                    <p:cond delay="0"/>
                                  </p:stCondLst>
                                  <p:childTnLst>
                                    <p:set>
                                      <p:cBhvr>
                                        <p:cTn id="86" dur="1" fill="hold">
                                          <p:stCondLst>
                                            <p:cond delay="0"/>
                                          </p:stCondLst>
                                        </p:cTn>
                                        <p:tgtEl>
                                          <p:spTgt spid="3"/>
                                        </p:tgtEl>
                                        <p:attrNameLst>
                                          <p:attrName>style.visibility</p:attrName>
                                        </p:attrNameLst>
                                      </p:cBhvr>
                                      <p:to>
                                        <p:strVal val="visible"/>
                                      </p:to>
                                    </p:set>
                                    <p:animEffect transition="in" filter="blinds(horizontal)">
                                      <p:cBhvr>
                                        <p:cTn id="87" dur="500"/>
                                        <p:tgtEl>
                                          <p:spTgt spid="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blinds(horizontal)">
                                      <p:cBhvr>
                                        <p:cTn id="92" dur="500"/>
                                        <p:tgtEl>
                                          <p:spTgt spid="68"/>
                                        </p:tgtEl>
                                      </p:cBhvr>
                                    </p:animEffect>
                                  </p:childTnLst>
                                </p:cTn>
                              </p:par>
                            </p:childTnLst>
                          </p:cTn>
                        </p:par>
                        <p:par>
                          <p:cTn id="93" fill="hold" nodeType="afterGroup">
                            <p:stCondLst>
                              <p:cond delay="500"/>
                            </p:stCondLst>
                            <p:childTnLst>
                              <p:par>
                                <p:cTn id="94" presetID="12" presetClass="entr" presetSubtype="2" fill="hold" nodeType="after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slide(fromRight)">
                                      <p:cBhvr>
                                        <p:cTn id="96" dur="500"/>
                                        <p:tgtEl>
                                          <p:spTgt spid="61"/>
                                        </p:tgtEl>
                                      </p:cBhvr>
                                    </p:animEffect>
                                  </p:childTnLst>
                                </p:cTn>
                              </p:par>
                            </p:childTnLst>
                          </p:cTn>
                        </p:par>
                        <p:par>
                          <p:cTn id="97" fill="hold" nodeType="afterGroup">
                            <p:stCondLst>
                              <p:cond delay="1000"/>
                            </p:stCondLst>
                            <p:childTnLst>
                              <p:par>
                                <p:cTn id="98" presetID="12" presetClass="entr" presetSubtype="4" fill="hold" nodeType="after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slide(fromBottom)">
                                      <p:cBhvr>
                                        <p:cTn id="100" dur="500"/>
                                        <p:tgtEl>
                                          <p:spTgt spid="69"/>
                                        </p:tgtEl>
                                      </p:cBhvr>
                                    </p:animEffect>
                                  </p:childTnLst>
                                </p:cTn>
                              </p:par>
                            </p:childTnLst>
                          </p:cTn>
                        </p:par>
                        <p:par>
                          <p:cTn id="101" fill="hold" nodeType="afterGroup">
                            <p:stCondLst>
                              <p:cond delay="1500"/>
                            </p:stCondLst>
                            <p:childTnLst>
                              <p:par>
                                <p:cTn id="102" presetID="12" presetClass="entr" presetSubtype="8" fill="hold" nodeType="after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slide(fromLeft)">
                                      <p:cBhvr>
                                        <p:cTn id="104" dur="500"/>
                                        <p:tgtEl>
                                          <p:spTgt spid="58"/>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blinds(horizontal)">
                                      <p:cBhvr>
                                        <p:cTn id="109" dur="500"/>
                                        <p:tgtEl>
                                          <p:spTgt spid="62"/>
                                        </p:tgtEl>
                                      </p:cBhvr>
                                    </p:animEffect>
                                  </p:childTnLst>
                                </p:cTn>
                              </p:par>
                            </p:childTnLst>
                          </p:cTn>
                        </p:par>
                        <p:par>
                          <p:cTn id="110" fill="hold" nodeType="afterGroup">
                            <p:stCondLst>
                              <p:cond delay="500"/>
                            </p:stCondLst>
                            <p:childTnLst>
                              <p:par>
                                <p:cTn id="111" presetID="12" presetClass="entr" presetSubtype="1" fill="hold" nodeType="afterEffect">
                                  <p:stCondLst>
                                    <p:cond delay="0"/>
                                  </p:stCondLst>
                                  <p:childTnLst>
                                    <p:set>
                                      <p:cBhvr>
                                        <p:cTn id="112" dur="1" fill="hold">
                                          <p:stCondLst>
                                            <p:cond delay="0"/>
                                          </p:stCondLst>
                                        </p:cTn>
                                        <p:tgtEl>
                                          <p:spTgt spid="60"/>
                                        </p:tgtEl>
                                        <p:attrNameLst>
                                          <p:attrName>style.visibility</p:attrName>
                                        </p:attrNameLst>
                                      </p:cBhvr>
                                      <p:to>
                                        <p:strVal val="visible"/>
                                      </p:to>
                                    </p:set>
                                    <p:animEffect transition="in" filter="slide(fromTop)">
                                      <p:cBhvr>
                                        <p:cTn id="113" dur="500"/>
                                        <p:tgtEl>
                                          <p:spTgt spid="6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52"/>
                                        </p:tgtEl>
                                        <p:attrNameLst>
                                          <p:attrName>style.visibility</p:attrName>
                                        </p:attrNameLst>
                                      </p:cBhvr>
                                      <p:to>
                                        <p:strVal val="visible"/>
                                      </p:to>
                                    </p:set>
                                    <p:animEffect transition="in" filter="blinds(horizontal)">
                                      <p:cBhvr>
                                        <p:cTn id="118" dur="500"/>
                                        <p:tgtEl>
                                          <p:spTgt spid="5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3"/>
                                        </p:tgtEl>
                                        <p:attrNameLst>
                                          <p:attrName>style.visibility</p:attrName>
                                        </p:attrNameLst>
                                      </p:cBhvr>
                                      <p:to>
                                        <p:strVal val="visible"/>
                                      </p:to>
                                    </p:set>
                                    <p:animEffect transition="in" filter="blinds(horizontal)">
                                      <p:cBhvr>
                                        <p:cTn id="1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22" grpId="0"/>
      <p:bldP spid="62" grpId="0"/>
      <p:bldP spid="68" grpId="0"/>
      <p:bldP spid="73" grpId="0" animBg="1"/>
      <p:bldP spid="78" grpId="0" animBg="1"/>
      <p:bldP spid="52" grpId="0" animBg="1"/>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C6224CFD-4DA3-42C5-A02F-60651D403704}"/>
              </a:ext>
            </a:extLst>
          </p:cNvPr>
          <p:cNvSpPr>
            <a:spLocks noGrp="1"/>
          </p:cNvSpPr>
          <p:nvPr>
            <p:ph idx="1"/>
          </p:nvPr>
        </p:nvSpPr>
        <p:spPr>
          <a:xfrm>
            <a:off x="539750" y="785813"/>
            <a:ext cx="8153400" cy="5338762"/>
          </a:xfrm>
        </p:spPr>
        <p:txBody>
          <a:bodyPr/>
          <a:lstStyle/>
          <a:p>
            <a:r>
              <a:rPr lang="zh-CN" altLang="zh-CN"/>
              <a:t>以上三种基本结构，有以下共同特点：</a:t>
            </a:r>
          </a:p>
          <a:p>
            <a:pPr lvl="1">
              <a:buFont typeface="Wingdings" pitchFamily="2" charset="2"/>
              <a:buNone/>
            </a:pPr>
            <a:r>
              <a:rPr lang="en-US" altLang="zh-CN"/>
              <a:t>(1) </a:t>
            </a:r>
            <a:r>
              <a:rPr lang="zh-CN" altLang="zh-CN"/>
              <a:t>只有一个入口</a:t>
            </a:r>
          </a:p>
          <a:p>
            <a:pPr lvl="1">
              <a:buFont typeface="Wingdings" pitchFamily="2" charset="2"/>
              <a:buNone/>
            </a:pPr>
            <a:r>
              <a:rPr lang="en-US" altLang="zh-CN"/>
              <a:t>(2) </a:t>
            </a:r>
            <a:r>
              <a:rPr lang="zh-CN" altLang="zh-CN"/>
              <a:t>只有一个出口</a:t>
            </a:r>
            <a:endParaRPr lang="en-US" altLang="zh-CN"/>
          </a:p>
          <a:p>
            <a:pPr lvl="2"/>
            <a:r>
              <a:rPr lang="zh-CN" altLang="zh-CN"/>
              <a:t>一个</a:t>
            </a:r>
            <a:r>
              <a:rPr lang="zh-CN" altLang="zh-CN">
                <a:solidFill>
                  <a:srgbClr val="C00000"/>
                </a:solidFill>
              </a:rPr>
              <a:t>判断框</a:t>
            </a:r>
            <a:r>
              <a:rPr lang="zh-CN" altLang="zh-CN"/>
              <a:t>有两个出口</a:t>
            </a:r>
            <a:endParaRPr lang="en-US" altLang="zh-CN"/>
          </a:p>
          <a:p>
            <a:pPr lvl="2"/>
            <a:r>
              <a:rPr lang="zh-CN" altLang="zh-CN"/>
              <a:t>一个</a:t>
            </a:r>
            <a:r>
              <a:rPr lang="zh-CN" altLang="zh-CN">
                <a:solidFill>
                  <a:srgbClr val="C00000"/>
                </a:solidFill>
              </a:rPr>
              <a:t>选择结构</a:t>
            </a:r>
            <a:r>
              <a:rPr lang="zh-CN" altLang="zh-CN"/>
              <a:t>只有一个出口</a:t>
            </a:r>
          </a:p>
          <a:p>
            <a:pPr lvl="1">
              <a:buFont typeface="Wingdings" pitchFamily="2" charset="2"/>
              <a:buNone/>
            </a:pPr>
            <a:r>
              <a:rPr lang="en-US" altLang="zh-CN"/>
              <a:t>(3) </a:t>
            </a:r>
            <a:r>
              <a:rPr lang="zh-CN" altLang="zh-CN"/>
              <a:t>结构内的每一部分都有机会被执行到。也就是说，对每一个框来说，都应当有一条从入口到出口的路径通过它</a:t>
            </a:r>
            <a:endParaRPr lang="en-US" altLang="zh-CN"/>
          </a:p>
          <a:p>
            <a:pPr lvl="1">
              <a:buFont typeface="Wingdings" pitchFamily="2" charset="2"/>
              <a:buNone/>
            </a:pPr>
            <a:r>
              <a:rPr lang="en-US" altLang="zh-CN"/>
              <a:t>(4) </a:t>
            </a:r>
            <a:r>
              <a:rPr lang="zh-CN" altLang="zh-CN"/>
              <a:t>结构内不存在“死循环”</a:t>
            </a:r>
            <a:endParaRPr lang="zh-CN" altLang="en-US"/>
          </a:p>
        </p:txBody>
      </p:sp>
      <p:sp>
        <p:nvSpPr>
          <p:cNvPr id="54275" name="灯片编号占位符 1">
            <a:extLst>
              <a:ext uri="{FF2B5EF4-FFF2-40B4-BE49-F238E27FC236}">
                <a16:creationId xmlns:a16="http://schemas.microsoft.com/office/drawing/2014/main" id="{AA8CE3DA-23FB-4B59-A776-B067FD5DD7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0B6126B7-D874-4DE4-AD82-2C19ECEA9B33}" type="slidenum">
              <a:rPr kumimoji="0" lang="en-US" altLang="zh-CN" sz="1400" b="0" smtClean="0"/>
              <a:pPr>
                <a:lnSpc>
                  <a:spcPct val="100000"/>
                </a:lnSpc>
                <a:spcBef>
                  <a:spcPct val="0"/>
                </a:spcBef>
                <a:buFontTx/>
                <a:buNone/>
              </a:pPr>
              <a:t>48</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7" dur="500"/>
                                        <p:tgtEl>
                                          <p:spTgt spid="552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2" dur="500"/>
                                        <p:tgtEl>
                                          <p:spTgt spid="55298">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15" dur="500"/>
                                        <p:tgtEl>
                                          <p:spTgt spid="55298">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18" dur="500"/>
                                        <p:tgtEl>
                                          <p:spTgt spid="55298">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23" dur="500"/>
                                        <p:tgtEl>
                                          <p:spTgt spid="55298">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28" dur="500"/>
                                        <p:tgtEl>
                                          <p:spTgt spid="552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058AC847-BC0C-47BB-85D2-0DDE4DDC63F5}"/>
              </a:ext>
            </a:extLst>
          </p:cNvPr>
          <p:cNvSpPr>
            <a:spLocks noGrp="1"/>
          </p:cNvSpPr>
          <p:nvPr>
            <p:ph idx="1"/>
          </p:nvPr>
        </p:nvSpPr>
        <p:spPr>
          <a:xfrm>
            <a:off x="539750" y="785813"/>
            <a:ext cx="8153400" cy="785812"/>
          </a:xfrm>
        </p:spPr>
        <p:txBody>
          <a:bodyPr/>
          <a:lstStyle/>
          <a:p>
            <a:r>
              <a:rPr lang="zh-CN" altLang="zh-CN"/>
              <a:t>由三种基本结构派生出来的</a:t>
            </a:r>
            <a:r>
              <a:rPr lang="zh-CN" altLang="en-US"/>
              <a:t>结构：</a:t>
            </a:r>
          </a:p>
        </p:txBody>
      </p:sp>
      <p:cxnSp>
        <p:nvCxnSpPr>
          <p:cNvPr id="4" name="直接箭头连接符 3">
            <a:extLst>
              <a:ext uri="{FF2B5EF4-FFF2-40B4-BE49-F238E27FC236}">
                <a16:creationId xmlns:a16="http://schemas.microsoft.com/office/drawing/2014/main" id="{9C7D6695-0406-453E-9003-16397482235E}"/>
              </a:ext>
            </a:extLst>
          </p:cNvPr>
          <p:cNvCxnSpPr>
            <a:cxnSpLocks noChangeShapeType="1"/>
          </p:cNvCxnSpPr>
          <p:nvPr/>
        </p:nvCxnSpPr>
        <p:spPr bwMode="auto">
          <a:xfrm rot="5400000">
            <a:off x="2162969" y="2193132"/>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 name="直接箭头连接符 4">
            <a:extLst>
              <a:ext uri="{FF2B5EF4-FFF2-40B4-BE49-F238E27FC236}">
                <a16:creationId xmlns:a16="http://schemas.microsoft.com/office/drawing/2014/main" id="{6FC071D4-2045-430A-8F7C-490579CB6F80}"/>
              </a:ext>
            </a:extLst>
          </p:cNvPr>
          <p:cNvCxnSpPr>
            <a:cxnSpLocks noChangeShapeType="1"/>
          </p:cNvCxnSpPr>
          <p:nvPr/>
        </p:nvCxnSpPr>
        <p:spPr bwMode="auto">
          <a:xfrm>
            <a:off x="1071563" y="2103438"/>
            <a:ext cx="13573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F417F1A4-9767-45C0-BD49-B0A2B91DCFE6}"/>
              </a:ext>
            </a:extLst>
          </p:cNvPr>
          <p:cNvSpPr txBox="1">
            <a:spLocks noChangeArrowheads="1"/>
          </p:cNvSpPr>
          <p:nvPr/>
        </p:nvSpPr>
        <p:spPr bwMode="auto">
          <a:xfrm>
            <a:off x="1928813" y="2427288"/>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cxnSp>
        <p:nvCxnSpPr>
          <p:cNvPr id="7" name="直接箭头连接符 6">
            <a:extLst>
              <a:ext uri="{FF2B5EF4-FFF2-40B4-BE49-F238E27FC236}">
                <a16:creationId xmlns:a16="http://schemas.microsoft.com/office/drawing/2014/main" id="{20EB7D88-78D0-4005-96C6-90BD498E6E89}"/>
              </a:ext>
            </a:extLst>
          </p:cNvPr>
          <p:cNvCxnSpPr>
            <a:cxnSpLocks noChangeShapeType="1"/>
          </p:cNvCxnSpPr>
          <p:nvPr/>
        </p:nvCxnSpPr>
        <p:spPr bwMode="auto">
          <a:xfrm rot="5400000">
            <a:off x="2215356" y="4071144"/>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8" name="直接连接符 7">
            <a:extLst>
              <a:ext uri="{FF2B5EF4-FFF2-40B4-BE49-F238E27FC236}">
                <a16:creationId xmlns:a16="http://schemas.microsoft.com/office/drawing/2014/main" id="{ED16E9C7-57DF-4141-B21D-FCBB48D8A03F}"/>
              </a:ext>
            </a:extLst>
          </p:cNvPr>
          <p:cNvCxnSpPr>
            <a:cxnSpLocks noChangeShapeType="1"/>
          </p:cNvCxnSpPr>
          <p:nvPr/>
        </p:nvCxnSpPr>
        <p:spPr bwMode="auto">
          <a:xfrm rot="10800000">
            <a:off x="1076325" y="3605213"/>
            <a:ext cx="5715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9" name="TextBox 8">
            <a:extLst>
              <a:ext uri="{FF2B5EF4-FFF2-40B4-BE49-F238E27FC236}">
                <a16:creationId xmlns:a16="http://schemas.microsoft.com/office/drawing/2014/main" id="{B6430F6C-F9CC-410C-A04B-7E879780D840}"/>
              </a:ext>
            </a:extLst>
          </p:cNvPr>
          <p:cNvSpPr txBox="1">
            <a:spLocks noChangeArrowheads="1"/>
          </p:cNvSpPr>
          <p:nvPr/>
        </p:nvSpPr>
        <p:spPr bwMode="auto">
          <a:xfrm>
            <a:off x="2286000" y="3833813"/>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grpSp>
        <p:nvGrpSpPr>
          <p:cNvPr id="2" name="组合 13">
            <a:extLst>
              <a:ext uri="{FF2B5EF4-FFF2-40B4-BE49-F238E27FC236}">
                <a16:creationId xmlns:a16="http://schemas.microsoft.com/office/drawing/2014/main" id="{F82D7925-C432-41D7-ACE3-BC9F5D3483D1}"/>
              </a:ext>
            </a:extLst>
          </p:cNvPr>
          <p:cNvGrpSpPr>
            <a:grpSpLocks/>
          </p:cNvGrpSpPr>
          <p:nvPr/>
        </p:nvGrpSpPr>
        <p:grpSpPr bwMode="auto">
          <a:xfrm>
            <a:off x="1643063" y="3297238"/>
            <a:ext cx="1571625" cy="557212"/>
            <a:chOff x="1571604" y="3444876"/>
            <a:chExt cx="1571636" cy="555628"/>
          </a:xfrm>
        </p:grpSpPr>
        <p:sp>
          <p:nvSpPr>
            <p:cNvPr id="55333" name="流程图: 决策 10">
              <a:extLst>
                <a:ext uri="{FF2B5EF4-FFF2-40B4-BE49-F238E27FC236}">
                  <a16:creationId xmlns:a16="http://schemas.microsoft.com/office/drawing/2014/main" id="{3086A04E-9E0F-4F3E-B0F7-4D71A79D7F50}"/>
                </a:ext>
              </a:extLst>
            </p:cNvPr>
            <p:cNvSpPr>
              <a:spLocks noChangeArrowheads="1"/>
            </p:cNvSpPr>
            <p:nvPr/>
          </p:nvSpPr>
          <p:spPr bwMode="auto">
            <a:xfrm>
              <a:off x="1571604" y="3500438"/>
              <a:ext cx="1571636" cy="500066"/>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55334" name="TextBox 11">
              <a:extLst>
                <a:ext uri="{FF2B5EF4-FFF2-40B4-BE49-F238E27FC236}">
                  <a16:creationId xmlns:a16="http://schemas.microsoft.com/office/drawing/2014/main" id="{5BFB3659-A39B-4DE9-9AE0-F5A3859B4596}"/>
                </a:ext>
              </a:extLst>
            </p:cNvPr>
            <p:cNvSpPr txBox="1">
              <a:spLocks noChangeArrowheads="1"/>
            </p:cNvSpPr>
            <p:nvPr/>
          </p:nvSpPr>
          <p:spPr bwMode="auto">
            <a:xfrm>
              <a:off x="1857356" y="344487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p2</a:t>
              </a:r>
              <a:endParaRPr lang="zh-CN" altLang="en-US" sz="2800">
                <a:solidFill>
                  <a:srgbClr val="0000CC"/>
                </a:solidFill>
                <a:latin typeface="Arial" panose="020B0604020202020204" pitchFamily="34" charset="0"/>
              </a:endParaRPr>
            </a:p>
          </p:txBody>
        </p:sp>
      </p:grpSp>
      <p:cxnSp>
        <p:nvCxnSpPr>
          <p:cNvPr id="13" name="直接箭头连接符 12">
            <a:extLst>
              <a:ext uri="{FF2B5EF4-FFF2-40B4-BE49-F238E27FC236}">
                <a16:creationId xmlns:a16="http://schemas.microsoft.com/office/drawing/2014/main" id="{BB7706E0-E2BA-41AA-AF2C-0C1EB6C02C93}"/>
              </a:ext>
            </a:extLst>
          </p:cNvPr>
          <p:cNvCxnSpPr>
            <a:cxnSpLocks noChangeShapeType="1"/>
          </p:cNvCxnSpPr>
          <p:nvPr/>
        </p:nvCxnSpPr>
        <p:spPr bwMode="auto">
          <a:xfrm rot="5400000">
            <a:off x="2215356" y="3153569"/>
            <a:ext cx="428625"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4" name="TextBox 13">
            <a:extLst>
              <a:ext uri="{FF2B5EF4-FFF2-40B4-BE49-F238E27FC236}">
                <a16:creationId xmlns:a16="http://schemas.microsoft.com/office/drawing/2014/main" id="{8A63DBF4-F876-4C0A-9FC9-5E54401CE80D}"/>
              </a:ext>
            </a:extLst>
          </p:cNvPr>
          <p:cNvSpPr txBox="1">
            <a:spLocks noChangeArrowheads="1"/>
          </p:cNvSpPr>
          <p:nvPr/>
        </p:nvSpPr>
        <p:spPr bwMode="auto">
          <a:xfrm>
            <a:off x="1071563" y="3119438"/>
            <a:ext cx="71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15" name="直接连接符 14">
            <a:extLst>
              <a:ext uri="{FF2B5EF4-FFF2-40B4-BE49-F238E27FC236}">
                <a16:creationId xmlns:a16="http://schemas.microsoft.com/office/drawing/2014/main" id="{DE1C5F3E-6E39-4133-915D-FBC5E227FEC2}"/>
              </a:ext>
            </a:extLst>
          </p:cNvPr>
          <p:cNvCxnSpPr>
            <a:cxnSpLocks noChangeShapeType="1"/>
            <a:stCxn id="16" idx="0"/>
          </p:cNvCxnSpPr>
          <p:nvPr/>
        </p:nvCxnSpPr>
        <p:spPr bwMode="auto">
          <a:xfrm rot="5400000" flipH="1" flipV="1">
            <a:off x="873125" y="2301876"/>
            <a:ext cx="396875"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16" name="TextBox 15">
            <a:extLst>
              <a:ext uri="{FF2B5EF4-FFF2-40B4-BE49-F238E27FC236}">
                <a16:creationId xmlns:a16="http://schemas.microsoft.com/office/drawing/2014/main" id="{DEB9FC2C-F9D7-4121-9420-442C0C466C32}"/>
              </a:ext>
            </a:extLst>
          </p:cNvPr>
          <p:cNvSpPr txBox="1">
            <a:spLocks noChangeArrowheads="1"/>
          </p:cNvSpPr>
          <p:nvPr/>
        </p:nvSpPr>
        <p:spPr bwMode="auto">
          <a:xfrm>
            <a:off x="571500" y="2500313"/>
            <a:ext cx="1000125"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cxnSp>
        <p:nvCxnSpPr>
          <p:cNvPr id="22" name="直接箭头连接符 21">
            <a:extLst>
              <a:ext uri="{FF2B5EF4-FFF2-40B4-BE49-F238E27FC236}">
                <a16:creationId xmlns:a16="http://schemas.microsoft.com/office/drawing/2014/main" id="{940B0E5A-3764-486F-906D-291AE8CA43FA}"/>
              </a:ext>
            </a:extLst>
          </p:cNvPr>
          <p:cNvCxnSpPr>
            <a:cxnSpLocks noChangeShapeType="1"/>
          </p:cNvCxnSpPr>
          <p:nvPr/>
        </p:nvCxnSpPr>
        <p:spPr bwMode="auto">
          <a:xfrm rot="5400000" flipH="1" flipV="1">
            <a:off x="760413" y="3308350"/>
            <a:ext cx="62071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24">
            <a:extLst>
              <a:ext uri="{FF2B5EF4-FFF2-40B4-BE49-F238E27FC236}">
                <a16:creationId xmlns:a16="http://schemas.microsoft.com/office/drawing/2014/main" id="{1445F79E-45CC-420C-9F0A-9917A25C45A1}"/>
              </a:ext>
            </a:extLst>
          </p:cNvPr>
          <p:cNvCxnSpPr>
            <a:cxnSpLocks noChangeShapeType="1"/>
          </p:cNvCxnSpPr>
          <p:nvPr/>
        </p:nvCxnSpPr>
        <p:spPr bwMode="auto">
          <a:xfrm rot="5400000">
            <a:off x="5664994" y="1835944"/>
            <a:ext cx="530225"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6" name="TextBox 25">
            <a:extLst>
              <a:ext uri="{FF2B5EF4-FFF2-40B4-BE49-F238E27FC236}">
                <a16:creationId xmlns:a16="http://schemas.microsoft.com/office/drawing/2014/main" id="{2F48E69F-18D1-45BD-AB51-60311AB4C4D4}"/>
              </a:ext>
            </a:extLst>
          </p:cNvPr>
          <p:cNvSpPr txBox="1">
            <a:spLocks noChangeArrowheads="1"/>
          </p:cNvSpPr>
          <p:nvPr/>
        </p:nvSpPr>
        <p:spPr bwMode="auto">
          <a:xfrm>
            <a:off x="4643438" y="2058988"/>
            <a:ext cx="2571750" cy="954087"/>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根据表达式</a:t>
            </a:r>
            <a:r>
              <a:rPr lang="en-US" altLang="zh-CN" sz="2800">
                <a:solidFill>
                  <a:srgbClr val="0000CC"/>
                </a:solidFill>
                <a:latin typeface="Arial" panose="020B0604020202020204" pitchFamily="34" charset="0"/>
              </a:rPr>
              <a:t>p</a:t>
            </a:r>
          </a:p>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的值进行选择</a:t>
            </a:r>
          </a:p>
        </p:txBody>
      </p:sp>
      <p:sp>
        <p:nvSpPr>
          <p:cNvPr id="27" name="TextBox 26">
            <a:extLst>
              <a:ext uri="{FF2B5EF4-FFF2-40B4-BE49-F238E27FC236}">
                <a16:creationId xmlns:a16="http://schemas.microsoft.com/office/drawing/2014/main" id="{DB42226A-98DB-4382-A5E8-A84A5282C951}"/>
              </a:ext>
            </a:extLst>
          </p:cNvPr>
          <p:cNvSpPr txBox="1">
            <a:spLocks noChangeArrowheads="1"/>
          </p:cNvSpPr>
          <p:nvPr/>
        </p:nvSpPr>
        <p:spPr bwMode="auto">
          <a:xfrm>
            <a:off x="3143250" y="4286250"/>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28" name="TextBox 27">
            <a:extLst>
              <a:ext uri="{FF2B5EF4-FFF2-40B4-BE49-F238E27FC236}">
                <a16:creationId xmlns:a16="http://schemas.microsoft.com/office/drawing/2014/main" id="{A9B1F4B2-7747-4761-A2DB-26C569CE1B8D}"/>
              </a:ext>
            </a:extLst>
          </p:cNvPr>
          <p:cNvSpPr txBox="1">
            <a:spLocks noChangeArrowheads="1"/>
          </p:cNvSpPr>
          <p:nvPr/>
        </p:nvSpPr>
        <p:spPr bwMode="auto">
          <a:xfrm>
            <a:off x="4643438" y="4286250"/>
            <a:ext cx="7858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cxnSp>
        <p:nvCxnSpPr>
          <p:cNvPr id="29" name="直接箭头连接符 28">
            <a:extLst>
              <a:ext uri="{FF2B5EF4-FFF2-40B4-BE49-F238E27FC236}">
                <a16:creationId xmlns:a16="http://schemas.microsoft.com/office/drawing/2014/main" id="{88F1347C-E666-4690-BCC6-B99E1AC88F4C}"/>
              </a:ext>
            </a:extLst>
          </p:cNvPr>
          <p:cNvCxnSpPr>
            <a:cxnSpLocks noChangeShapeType="1"/>
            <a:endCxn id="27" idx="0"/>
          </p:cNvCxnSpPr>
          <p:nvPr/>
        </p:nvCxnSpPr>
        <p:spPr bwMode="auto">
          <a:xfrm rot="10800000" flipV="1">
            <a:off x="3535363" y="3000375"/>
            <a:ext cx="1393825" cy="128587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DB145081-1F54-4483-9DD2-C9E013F1662B}"/>
              </a:ext>
            </a:extLst>
          </p:cNvPr>
          <p:cNvSpPr txBox="1">
            <a:spLocks noChangeArrowheads="1"/>
          </p:cNvSpPr>
          <p:nvPr/>
        </p:nvSpPr>
        <p:spPr bwMode="auto">
          <a:xfrm rot="-2581432">
            <a:off x="3403600" y="3300413"/>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p=p1</a:t>
            </a:r>
            <a:endParaRPr lang="zh-CN" altLang="en-US" sz="2800">
              <a:solidFill>
                <a:srgbClr val="0000CC"/>
              </a:solidFill>
              <a:latin typeface="Arial" panose="020B0604020202020204" pitchFamily="34" charset="0"/>
            </a:endParaRPr>
          </a:p>
        </p:txBody>
      </p:sp>
      <p:cxnSp>
        <p:nvCxnSpPr>
          <p:cNvPr id="34" name="直接箭头连接符 33">
            <a:extLst>
              <a:ext uri="{FF2B5EF4-FFF2-40B4-BE49-F238E27FC236}">
                <a16:creationId xmlns:a16="http://schemas.microsoft.com/office/drawing/2014/main" id="{0843CC1C-BB95-4715-B55D-215DAFF0A933}"/>
              </a:ext>
            </a:extLst>
          </p:cNvPr>
          <p:cNvCxnSpPr>
            <a:cxnSpLocks noChangeShapeType="1"/>
            <a:endCxn id="28" idx="0"/>
          </p:cNvCxnSpPr>
          <p:nvPr/>
        </p:nvCxnSpPr>
        <p:spPr bwMode="auto">
          <a:xfrm rot="5400000">
            <a:off x="4501356" y="3536157"/>
            <a:ext cx="1285875" cy="214312"/>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35" name="TextBox 34">
            <a:extLst>
              <a:ext uri="{FF2B5EF4-FFF2-40B4-BE49-F238E27FC236}">
                <a16:creationId xmlns:a16="http://schemas.microsoft.com/office/drawing/2014/main" id="{01BD3389-E20D-49D4-8746-C6804D7C038E}"/>
              </a:ext>
            </a:extLst>
          </p:cNvPr>
          <p:cNvSpPr txBox="1">
            <a:spLocks noChangeArrowheads="1"/>
          </p:cNvSpPr>
          <p:nvPr/>
        </p:nvSpPr>
        <p:spPr bwMode="auto">
          <a:xfrm rot="-4721167">
            <a:off x="4297363" y="33909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p=p2</a:t>
            </a:r>
            <a:endParaRPr lang="zh-CN" altLang="en-US" sz="2800">
              <a:solidFill>
                <a:srgbClr val="0000CC"/>
              </a:solidFill>
              <a:latin typeface="Arial" panose="020B0604020202020204" pitchFamily="34" charset="0"/>
            </a:endParaRPr>
          </a:p>
        </p:txBody>
      </p:sp>
      <p:sp>
        <p:nvSpPr>
          <p:cNvPr id="38" name="TextBox 37">
            <a:extLst>
              <a:ext uri="{FF2B5EF4-FFF2-40B4-BE49-F238E27FC236}">
                <a16:creationId xmlns:a16="http://schemas.microsoft.com/office/drawing/2014/main" id="{F13EBE59-F6AF-4AB0-8386-799879C9980F}"/>
              </a:ext>
            </a:extLst>
          </p:cNvPr>
          <p:cNvSpPr txBox="1">
            <a:spLocks noChangeArrowheads="1"/>
          </p:cNvSpPr>
          <p:nvPr/>
        </p:nvSpPr>
        <p:spPr bwMode="auto">
          <a:xfrm>
            <a:off x="5715000" y="42862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FF0000"/>
                </a:solidFill>
                <a:latin typeface="Arial" panose="020B0604020202020204" pitchFamily="34" charset="0"/>
              </a:rPr>
              <a:t>…</a:t>
            </a:r>
            <a:endParaRPr lang="zh-CN" altLang="en-US" sz="2800">
              <a:solidFill>
                <a:srgbClr val="FF0000"/>
              </a:solidFill>
              <a:latin typeface="Arial" panose="020B0604020202020204" pitchFamily="34" charset="0"/>
            </a:endParaRPr>
          </a:p>
        </p:txBody>
      </p:sp>
      <p:sp>
        <p:nvSpPr>
          <p:cNvPr id="39" name="TextBox 38">
            <a:extLst>
              <a:ext uri="{FF2B5EF4-FFF2-40B4-BE49-F238E27FC236}">
                <a16:creationId xmlns:a16="http://schemas.microsoft.com/office/drawing/2014/main" id="{865074E3-4667-4C8E-9361-9A27B9DA7D72}"/>
              </a:ext>
            </a:extLst>
          </p:cNvPr>
          <p:cNvSpPr txBox="1">
            <a:spLocks noChangeArrowheads="1"/>
          </p:cNvSpPr>
          <p:nvPr/>
        </p:nvSpPr>
        <p:spPr bwMode="auto">
          <a:xfrm>
            <a:off x="6572250" y="4286250"/>
            <a:ext cx="785813"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M</a:t>
            </a:r>
            <a:endParaRPr lang="zh-CN" altLang="en-US" sz="2800">
              <a:solidFill>
                <a:srgbClr val="0000CC"/>
              </a:solidFill>
              <a:latin typeface="Arial" panose="020B0604020202020204" pitchFamily="34" charset="0"/>
            </a:endParaRPr>
          </a:p>
        </p:txBody>
      </p:sp>
      <p:sp>
        <p:nvSpPr>
          <p:cNvPr id="40" name="TextBox 39">
            <a:extLst>
              <a:ext uri="{FF2B5EF4-FFF2-40B4-BE49-F238E27FC236}">
                <a16:creationId xmlns:a16="http://schemas.microsoft.com/office/drawing/2014/main" id="{80AE1F79-E822-4342-BF73-33CA16ADF376}"/>
              </a:ext>
            </a:extLst>
          </p:cNvPr>
          <p:cNvSpPr txBox="1">
            <a:spLocks noChangeArrowheads="1"/>
          </p:cNvSpPr>
          <p:nvPr/>
        </p:nvSpPr>
        <p:spPr bwMode="auto">
          <a:xfrm>
            <a:off x="8072438" y="4286250"/>
            <a:ext cx="785812" cy="523875"/>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41" name="直接箭头连接符 40">
            <a:extLst>
              <a:ext uri="{FF2B5EF4-FFF2-40B4-BE49-F238E27FC236}">
                <a16:creationId xmlns:a16="http://schemas.microsoft.com/office/drawing/2014/main" id="{46A272C5-C1AC-496F-8E65-888B21C73171}"/>
              </a:ext>
            </a:extLst>
          </p:cNvPr>
          <p:cNvCxnSpPr>
            <a:cxnSpLocks noChangeShapeType="1"/>
            <a:endCxn id="39" idx="0"/>
          </p:cNvCxnSpPr>
          <p:nvPr/>
        </p:nvCxnSpPr>
        <p:spPr bwMode="auto">
          <a:xfrm rot="16200000" flipH="1">
            <a:off x="6126162" y="3446463"/>
            <a:ext cx="1285875" cy="393700"/>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7F4EC17A-FB00-4D9B-9453-5887E092AD08}"/>
              </a:ext>
            </a:extLst>
          </p:cNvPr>
          <p:cNvSpPr txBox="1">
            <a:spLocks noChangeArrowheads="1"/>
          </p:cNvSpPr>
          <p:nvPr/>
        </p:nvSpPr>
        <p:spPr bwMode="auto">
          <a:xfrm rot="4431337">
            <a:off x="6482557" y="3301206"/>
            <a:ext cx="1143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p=pm</a:t>
            </a:r>
            <a:endParaRPr lang="zh-CN" altLang="en-US" sz="2800">
              <a:solidFill>
                <a:srgbClr val="0000CC"/>
              </a:solidFill>
              <a:latin typeface="Arial" panose="020B0604020202020204" pitchFamily="34" charset="0"/>
            </a:endParaRPr>
          </a:p>
        </p:txBody>
      </p:sp>
      <p:cxnSp>
        <p:nvCxnSpPr>
          <p:cNvPr id="43" name="直接箭头连接符 42">
            <a:extLst>
              <a:ext uri="{FF2B5EF4-FFF2-40B4-BE49-F238E27FC236}">
                <a16:creationId xmlns:a16="http://schemas.microsoft.com/office/drawing/2014/main" id="{235A2376-365C-4C31-81D5-C223CCEDFA8C}"/>
              </a:ext>
            </a:extLst>
          </p:cNvPr>
          <p:cNvCxnSpPr>
            <a:cxnSpLocks noChangeShapeType="1"/>
            <a:endCxn id="40" idx="0"/>
          </p:cNvCxnSpPr>
          <p:nvPr/>
        </p:nvCxnSpPr>
        <p:spPr bwMode="auto">
          <a:xfrm>
            <a:off x="7072313" y="3071813"/>
            <a:ext cx="1393825" cy="12144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44" name="TextBox 43">
            <a:extLst>
              <a:ext uri="{FF2B5EF4-FFF2-40B4-BE49-F238E27FC236}">
                <a16:creationId xmlns:a16="http://schemas.microsoft.com/office/drawing/2014/main" id="{A4066174-251C-4E45-A3DC-0500C1689F21}"/>
              </a:ext>
            </a:extLst>
          </p:cNvPr>
          <p:cNvSpPr txBox="1">
            <a:spLocks noChangeArrowheads="1"/>
          </p:cNvSpPr>
          <p:nvPr/>
        </p:nvSpPr>
        <p:spPr bwMode="auto">
          <a:xfrm rot="2557767">
            <a:off x="7454900" y="3246438"/>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p=pn</a:t>
            </a:r>
            <a:endParaRPr lang="zh-CN" altLang="en-US" sz="2800">
              <a:solidFill>
                <a:srgbClr val="0000CC"/>
              </a:solidFill>
              <a:latin typeface="Arial" panose="020B0604020202020204" pitchFamily="34" charset="0"/>
            </a:endParaRPr>
          </a:p>
        </p:txBody>
      </p:sp>
      <p:cxnSp>
        <p:nvCxnSpPr>
          <p:cNvPr id="47" name="直接箭头连接符 46">
            <a:extLst>
              <a:ext uri="{FF2B5EF4-FFF2-40B4-BE49-F238E27FC236}">
                <a16:creationId xmlns:a16="http://schemas.microsoft.com/office/drawing/2014/main" id="{29673E41-72AA-48FF-8639-1B18D97944C5}"/>
              </a:ext>
            </a:extLst>
          </p:cNvPr>
          <p:cNvCxnSpPr>
            <a:cxnSpLocks noChangeShapeType="1"/>
            <a:endCxn id="59" idx="2"/>
          </p:cNvCxnSpPr>
          <p:nvPr/>
        </p:nvCxnSpPr>
        <p:spPr bwMode="auto">
          <a:xfrm>
            <a:off x="3643313" y="4786313"/>
            <a:ext cx="2117725" cy="9350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0" name="直接箭头连接符 49">
            <a:extLst>
              <a:ext uri="{FF2B5EF4-FFF2-40B4-BE49-F238E27FC236}">
                <a16:creationId xmlns:a16="http://schemas.microsoft.com/office/drawing/2014/main" id="{BC3F2E92-E8E4-4957-A912-4864D6EF0800}"/>
              </a:ext>
            </a:extLst>
          </p:cNvPr>
          <p:cNvCxnSpPr>
            <a:cxnSpLocks noChangeShapeType="1"/>
            <a:endCxn id="59" idx="1"/>
          </p:cNvCxnSpPr>
          <p:nvPr/>
        </p:nvCxnSpPr>
        <p:spPr bwMode="auto">
          <a:xfrm>
            <a:off x="5000625" y="4786313"/>
            <a:ext cx="854075" cy="7064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2" name="直接箭头连接符 51">
            <a:extLst>
              <a:ext uri="{FF2B5EF4-FFF2-40B4-BE49-F238E27FC236}">
                <a16:creationId xmlns:a16="http://schemas.microsoft.com/office/drawing/2014/main" id="{6545D230-57EC-47C0-8184-87997C82B8F7}"/>
              </a:ext>
            </a:extLst>
          </p:cNvPr>
          <p:cNvCxnSpPr>
            <a:cxnSpLocks noChangeShapeType="1"/>
            <a:endCxn id="59" idx="7"/>
          </p:cNvCxnSpPr>
          <p:nvPr/>
        </p:nvCxnSpPr>
        <p:spPr bwMode="auto">
          <a:xfrm rot="5400000">
            <a:off x="6266657" y="4829969"/>
            <a:ext cx="706437" cy="619125"/>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3">
            <a:extLst>
              <a:ext uri="{FF2B5EF4-FFF2-40B4-BE49-F238E27FC236}">
                <a16:creationId xmlns:a16="http://schemas.microsoft.com/office/drawing/2014/main" id="{D1FF5323-F3D3-4516-AC36-10F249972A36}"/>
              </a:ext>
            </a:extLst>
          </p:cNvPr>
          <p:cNvCxnSpPr>
            <a:cxnSpLocks noChangeShapeType="1"/>
            <a:endCxn id="59" idx="6"/>
          </p:cNvCxnSpPr>
          <p:nvPr/>
        </p:nvCxnSpPr>
        <p:spPr bwMode="auto">
          <a:xfrm rot="10800000" flipV="1">
            <a:off x="6403975" y="4786313"/>
            <a:ext cx="2097088" cy="93503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9" name="椭圆 58">
            <a:extLst>
              <a:ext uri="{FF2B5EF4-FFF2-40B4-BE49-F238E27FC236}">
                <a16:creationId xmlns:a16="http://schemas.microsoft.com/office/drawing/2014/main" id="{2F2719C4-DDDA-4013-9A91-F078124EB5F5}"/>
              </a:ext>
            </a:extLst>
          </p:cNvPr>
          <p:cNvSpPr>
            <a:spLocks noChangeArrowheads="1"/>
          </p:cNvSpPr>
          <p:nvPr/>
        </p:nvSpPr>
        <p:spPr bwMode="auto">
          <a:xfrm>
            <a:off x="5761038" y="5399088"/>
            <a:ext cx="642937" cy="642937"/>
          </a:xfrm>
          <a:prstGeom prst="ellipse">
            <a:avLst/>
          </a:prstGeom>
          <a:solidFill>
            <a:srgbClr val="FF99CC"/>
          </a:solidFill>
          <a:ln w="9525" algn="ctr">
            <a:solidFill>
              <a:srgbClr val="FF99CC"/>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64" name="直接箭头连接符 63">
            <a:extLst>
              <a:ext uri="{FF2B5EF4-FFF2-40B4-BE49-F238E27FC236}">
                <a16:creationId xmlns:a16="http://schemas.microsoft.com/office/drawing/2014/main" id="{BD1AF4C5-34C3-4C9F-B4FE-D5A218245389}"/>
              </a:ext>
            </a:extLst>
          </p:cNvPr>
          <p:cNvCxnSpPr>
            <a:cxnSpLocks noChangeShapeType="1"/>
            <a:stCxn id="59" idx="4"/>
          </p:cNvCxnSpPr>
          <p:nvPr/>
        </p:nvCxnSpPr>
        <p:spPr bwMode="auto">
          <a:xfrm rot="5400000">
            <a:off x="5884069" y="6230144"/>
            <a:ext cx="387350" cy="11112"/>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55332" name="灯片编号占位符 2">
            <a:extLst>
              <a:ext uri="{FF2B5EF4-FFF2-40B4-BE49-F238E27FC236}">
                <a16:creationId xmlns:a16="http://schemas.microsoft.com/office/drawing/2014/main" id="{A51CEFA6-A541-4E96-947E-A8909663C5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33CF30B-6C08-468E-BE1C-DC7BC7EC7645}" type="slidenum">
              <a:rPr kumimoji="0" lang="en-US" altLang="zh-CN" sz="1400" b="0" smtClean="0"/>
              <a:pPr>
                <a:lnSpc>
                  <a:spcPct val="100000"/>
                </a:lnSpc>
                <a:spcBef>
                  <a:spcPct val="0"/>
                </a:spcBef>
                <a:buFontTx/>
                <a:buNone/>
              </a:pPr>
              <a:t>49</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lide(fromTop)">
                                      <p:cBhvr>
                                        <p:cTn id="16" dur="500"/>
                                        <p:tgtEl>
                                          <p:spTgt spid="13"/>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par>
                          <p:cTn id="26" fill="hold" nodeType="afterGroup">
                            <p:stCondLst>
                              <p:cond delay="500"/>
                            </p:stCondLst>
                            <p:childTnLst>
                              <p:par>
                                <p:cTn id="27" presetID="12" presetClass="entr" presetSubtype="2"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Right)">
                                      <p:cBhvr>
                                        <p:cTn id="29" dur="500"/>
                                        <p:tgtEl>
                                          <p:spTgt spid="8"/>
                                        </p:tgtEl>
                                      </p:cBhvr>
                                    </p:animEffect>
                                  </p:childTnLst>
                                </p:cTn>
                              </p:par>
                            </p:childTnLst>
                          </p:cTn>
                        </p:par>
                        <p:par>
                          <p:cTn id="30" fill="hold" nodeType="afterGroup">
                            <p:stCondLst>
                              <p:cond delay="1000"/>
                            </p:stCondLst>
                            <p:childTnLst>
                              <p:par>
                                <p:cTn id="31" presetID="12" presetClass="entr" presetSubtype="4"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slide(fromBottom)">
                                      <p:cBhvr>
                                        <p:cTn id="33" dur="500"/>
                                        <p:tgtEl>
                                          <p:spTgt spid="22"/>
                                        </p:tgtEl>
                                      </p:cBhvr>
                                    </p:animEffect>
                                  </p:childTnLst>
                                </p:cTn>
                              </p:par>
                            </p:childTnLst>
                          </p:cTn>
                        </p:par>
                        <p:par>
                          <p:cTn id="34" fill="hold" nodeType="afterGroup">
                            <p:stCondLst>
                              <p:cond delay="1500"/>
                            </p:stCondLst>
                            <p:childTnLst>
                              <p:par>
                                <p:cTn id="35" presetID="3" presetClass="entr" presetSubtype="1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slide(fromBottom)">
                                      <p:cBhvr>
                                        <p:cTn id="42" dur="500"/>
                                        <p:tgtEl>
                                          <p:spTgt spid="15"/>
                                        </p:tgtEl>
                                      </p:cBhvr>
                                    </p:animEffect>
                                  </p:childTnLst>
                                </p:cTn>
                              </p:par>
                            </p:childTnLst>
                          </p:cTn>
                        </p:par>
                        <p:par>
                          <p:cTn id="43" fill="hold" nodeType="afterGroup">
                            <p:stCondLst>
                              <p:cond delay="500"/>
                            </p:stCondLst>
                            <p:childTnLst>
                              <p:par>
                                <p:cTn id="44" presetID="12" presetClass="entr" presetSubtype="8"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slide(fromLeft)">
                                      <p:cBhvr>
                                        <p:cTn id="46" dur="500"/>
                                        <p:tgtEl>
                                          <p:spTgt spid="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linds(horizontal)">
                                      <p:cBhvr>
                                        <p:cTn id="51" dur="500"/>
                                        <p:tgtEl>
                                          <p:spTgt spid="9"/>
                                        </p:tgtEl>
                                      </p:cBhvr>
                                    </p:animEffect>
                                  </p:childTnLst>
                                </p:cTn>
                              </p:par>
                            </p:childTnLst>
                          </p:cTn>
                        </p:par>
                        <p:par>
                          <p:cTn id="52" fill="hold" nodeType="afterGroup">
                            <p:stCondLst>
                              <p:cond delay="500"/>
                            </p:stCondLst>
                            <p:childTnLst>
                              <p:par>
                                <p:cTn id="53" presetID="1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slide(fromTop)">
                                      <p:cBhvr>
                                        <p:cTn id="55" dur="500"/>
                                        <p:tgtEl>
                                          <p:spTgt spid="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slide(fromTop)">
                                      <p:cBhvr>
                                        <p:cTn id="60" dur="500"/>
                                        <p:tgtEl>
                                          <p:spTgt spid="25"/>
                                        </p:tgtEl>
                                      </p:cBhvr>
                                    </p:animEffect>
                                  </p:childTnLst>
                                </p:cTn>
                              </p:par>
                            </p:childTnLst>
                          </p:cTn>
                        </p:par>
                        <p:par>
                          <p:cTn id="61" fill="hold" nodeType="afterGroup">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blinds(horizontal)">
                                      <p:cBhvr>
                                        <p:cTn id="64" dur="500"/>
                                        <p:tgtEl>
                                          <p:spTgt spid="2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blinds(horizontal)">
                                      <p:cBhvr>
                                        <p:cTn id="69" dur="500"/>
                                        <p:tgtEl>
                                          <p:spTgt spid="31"/>
                                        </p:tgtEl>
                                      </p:cBhvr>
                                    </p:animEffect>
                                  </p:childTnLst>
                                </p:cTn>
                              </p:par>
                            </p:childTnLst>
                          </p:cTn>
                        </p:par>
                        <p:par>
                          <p:cTn id="70" fill="hold" nodeType="afterGroup">
                            <p:stCondLst>
                              <p:cond delay="500"/>
                            </p:stCondLst>
                            <p:childTnLst>
                              <p:par>
                                <p:cTn id="71" presetID="4" presetClass="entr" presetSubtype="16"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box(in)">
                                      <p:cBhvr>
                                        <p:cTn id="73" dur="500"/>
                                        <p:tgtEl>
                                          <p:spTgt spid="29"/>
                                        </p:tgtEl>
                                      </p:cBhvr>
                                    </p:animEffec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blinds(horizontal)">
                                      <p:cBhvr>
                                        <p:cTn id="82" dur="500"/>
                                        <p:tgtEl>
                                          <p:spTgt spid="35"/>
                                        </p:tgtEl>
                                      </p:cBhvr>
                                    </p:animEffect>
                                  </p:childTnLst>
                                </p:cTn>
                              </p:par>
                            </p:childTnLst>
                          </p:cTn>
                        </p:par>
                        <p:par>
                          <p:cTn id="83" fill="hold" nodeType="afterGroup">
                            <p:stCondLst>
                              <p:cond delay="500"/>
                            </p:stCondLst>
                            <p:childTnLst>
                              <p:par>
                                <p:cTn id="84" presetID="4" presetClass="entr" presetSubtype="16" fill="hold" nodeType="after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box(in)">
                                      <p:cBhvr>
                                        <p:cTn id="86" dur="500"/>
                                        <p:tgtEl>
                                          <p:spTgt spid="34"/>
                                        </p:tgtEl>
                                      </p:cBhvr>
                                    </p:animEffect>
                                  </p:childTnLst>
                                </p:cTn>
                              </p:par>
                            </p:childTnLst>
                          </p:cTn>
                        </p:par>
                        <p:par>
                          <p:cTn id="87" fill="hold" nodeType="afterGroup">
                            <p:stCondLst>
                              <p:cond delay="1000"/>
                            </p:stCondLst>
                            <p:childTnLst>
                              <p:par>
                                <p:cTn id="88" presetID="3" presetClass="entr" presetSubtype="1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blinds(horizontal)">
                                      <p:cBhvr>
                                        <p:cTn id="90" dur="500"/>
                                        <p:tgtEl>
                                          <p:spTgt spid="2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linds(horizontal)">
                                      <p:cBhvr>
                                        <p:cTn id="95" dur="500"/>
                                        <p:tgtEl>
                                          <p:spTgt spid="3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blinds(horizontal)">
                                      <p:cBhvr>
                                        <p:cTn id="100" dur="500"/>
                                        <p:tgtEl>
                                          <p:spTgt spid="42"/>
                                        </p:tgtEl>
                                      </p:cBhvr>
                                    </p:animEffect>
                                  </p:childTnLst>
                                </p:cTn>
                              </p:par>
                            </p:childTnLst>
                          </p:cTn>
                        </p:par>
                        <p:par>
                          <p:cTn id="101" fill="hold" nodeType="afterGroup">
                            <p:stCondLst>
                              <p:cond delay="500"/>
                            </p:stCondLst>
                            <p:childTnLst>
                              <p:par>
                                <p:cTn id="102" presetID="4" presetClass="entr" presetSubtype="16" fill="hold" nodeType="after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ox(in)">
                                      <p:cBhvr>
                                        <p:cTn id="104" dur="500"/>
                                        <p:tgtEl>
                                          <p:spTgt spid="41"/>
                                        </p:tgtEl>
                                      </p:cBhvr>
                                    </p:animEffect>
                                  </p:childTnLst>
                                </p:cTn>
                              </p:par>
                            </p:childTnLst>
                          </p:cTn>
                        </p:par>
                        <p:par>
                          <p:cTn id="105" fill="hold" nodeType="afterGroup">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blinds(horizontal)">
                                      <p:cBhvr>
                                        <p:cTn id="108" dur="500"/>
                                        <p:tgtEl>
                                          <p:spTgt spid="39"/>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blinds(horizontal)">
                                      <p:cBhvr>
                                        <p:cTn id="113" dur="500"/>
                                        <p:tgtEl>
                                          <p:spTgt spid="44"/>
                                        </p:tgtEl>
                                      </p:cBhvr>
                                    </p:animEffect>
                                  </p:childTnLst>
                                </p:cTn>
                              </p:par>
                            </p:childTnLst>
                          </p:cTn>
                        </p:par>
                        <p:par>
                          <p:cTn id="114" fill="hold" nodeType="afterGroup">
                            <p:stCondLst>
                              <p:cond delay="500"/>
                            </p:stCondLst>
                            <p:childTnLst>
                              <p:par>
                                <p:cTn id="115" presetID="4" presetClass="entr" presetSubtype="16" fill="hold" nodeType="after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box(in)">
                                      <p:cBhvr>
                                        <p:cTn id="117" dur="500"/>
                                        <p:tgtEl>
                                          <p:spTgt spid="43"/>
                                        </p:tgtEl>
                                      </p:cBhvr>
                                    </p:animEffect>
                                  </p:childTnLst>
                                </p:cTn>
                              </p:par>
                            </p:childTnLst>
                          </p:cTn>
                        </p:par>
                        <p:par>
                          <p:cTn id="118" fill="hold" nodeType="afterGroup">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blinds(horizontal)">
                                      <p:cBhvr>
                                        <p:cTn id="121" dur="500"/>
                                        <p:tgtEl>
                                          <p:spTgt spid="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blinds(horizontal)">
                                      <p:cBhvr>
                                        <p:cTn id="126" dur="500"/>
                                        <p:tgtEl>
                                          <p:spTgt spid="59"/>
                                        </p:tgtEl>
                                      </p:cBhvr>
                                    </p:animEffect>
                                  </p:childTnLst>
                                </p:cTn>
                              </p:par>
                            </p:childTnLst>
                          </p:cTn>
                        </p:par>
                        <p:par>
                          <p:cTn id="127" fill="hold" nodeType="afterGroup">
                            <p:stCondLst>
                              <p:cond delay="500"/>
                            </p:stCondLst>
                            <p:childTnLst>
                              <p:par>
                                <p:cTn id="128" presetID="4" presetClass="entr" presetSubtype="16" fill="hold" nodeType="after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ox(in)">
                                      <p:cBhvr>
                                        <p:cTn id="130" dur="500"/>
                                        <p:tgtEl>
                                          <p:spTgt spid="47"/>
                                        </p:tgtEl>
                                      </p:cBhvr>
                                    </p:animEffect>
                                  </p:childTnLst>
                                </p:cTn>
                              </p:par>
                            </p:childTnLst>
                          </p:cTn>
                        </p:par>
                        <p:par>
                          <p:cTn id="131" fill="hold" nodeType="afterGroup">
                            <p:stCondLst>
                              <p:cond delay="1000"/>
                            </p:stCondLst>
                            <p:childTnLst>
                              <p:par>
                                <p:cTn id="132" presetID="4" presetClass="entr" presetSubtype="16" fill="hold" nodeType="afterEffect">
                                  <p:stCondLst>
                                    <p:cond delay="0"/>
                                  </p:stCondLst>
                                  <p:childTnLst>
                                    <p:set>
                                      <p:cBhvr>
                                        <p:cTn id="133" dur="1" fill="hold">
                                          <p:stCondLst>
                                            <p:cond delay="0"/>
                                          </p:stCondLst>
                                        </p:cTn>
                                        <p:tgtEl>
                                          <p:spTgt spid="50"/>
                                        </p:tgtEl>
                                        <p:attrNameLst>
                                          <p:attrName>style.visibility</p:attrName>
                                        </p:attrNameLst>
                                      </p:cBhvr>
                                      <p:to>
                                        <p:strVal val="visible"/>
                                      </p:to>
                                    </p:set>
                                    <p:animEffect transition="in" filter="box(in)">
                                      <p:cBhvr>
                                        <p:cTn id="134" dur="500"/>
                                        <p:tgtEl>
                                          <p:spTgt spid="50"/>
                                        </p:tgtEl>
                                      </p:cBhvr>
                                    </p:animEffect>
                                  </p:childTnLst>
                                </p:cTn>
                              </p:par>
                            </p:childTnLst>
                          </p:cTn>
                        </p:par>
                        <p:par>
                          <p:cTn id="135" fill="hold" nodeType="afterGroup">
                            <p:stCondLst>
                              <p:cond delay="1500"/>
                            </p:stCondLst>
                            <p:childTnLst>
                              <p:par>
                                <p:cTn id="136" presetID="4" presetClass="entr" presetSubtype="16" fill="hold" nodeType="after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box(in)">
                                      <p:cBhvr>
                                        <p:cTn id="138" dur="500"/>
                                        <p:tgtEl>
                                          <p:spTgt spid="52"/>
                                        </p:tgtEl>
                                      </p:cBhvr>
                                    </p:animEffect>
                                  </p:childTnLst>
                                </p:cTn>
                              </p:par>
                            </p:childTnLst>
                          </p:cTn>
                        </p:par>
                        <p:par>
                          <p:cTn id="139" fill="hold" nodeType="afterGroup">
                            <p:stCondLst>
                              <p:cond delay="2000"/>
                            </p:stCondLst>
                            <p:childTnLst>
                              <p:par>
                                <p:cTn id="140" presetID="4" presetClass="entr" presetSubtype="16" fill="hold" nodeType="after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box(in)">
                                      <p:cBhvr>
                                        <p:cTn id="142" dur="500"/>
                                        <p:tgtEl>
                                          <p:spTgt spid="54"/>
                                        </p:tgtEl>
                                      </p:cBhvr>
                                    </p:animEffect>
                                  </p:childTnLst>
                                </p:cTn>
                              </p:par>
                            </p:childTnLst>
                          </p:cTn>
                        </p:par>
                        <p:par>
                          <p:cTn id="143" fill="hold" nodeType="afterGroup">
                            <p:stCondLst>
                              <p:cond delay="2500"/>
                            </p:stCondLst>
                            <p:childTnLst>
                              <p:par>
                                <p:cTn id="144" presetID="12" presetClass="entr" presetSubtype="1" fill="hold" nodeType="afterEffect">
                                  <p:stCondLst>
                                    <p:cond delay="0"/>
                                  </p:stCondLst>
                                  <p:childTnLst>
                                    <p:set>
                                      <p:cBhvr>
                                        <p:cTn id="145" dur="1" fill="hold">
                                          <p:stCondLst>
                                            <p:cond delay="0"/>
                                          </p:stCondLst>
                                        </p:cTn>
                                        <p:tgtEl>
                                          <p:spTgt spid="64"/>
                                        </p:tgtEl>
                                        <p:attrNameLst>
                                          <p:attrName>style.visibility</p:attrName>
                                        </p:attrNameLst>
                                      </p:cBhvr>
                                      <p:to>
                                        <p:strVal val="visible"/>
                                      </p:to>
                                    </p:set>
                                    <p:animEffect transition="in" filter="slide(fromTop)">
                                      <p:cBhvr>
                                        <p:cTn id="14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4" grpId="0"/>
      <p:bldP spid="16" grpId="0" animBg="1"/>
      <p:bldP spid="26" grpId="0" animBg="1"/>
      <p:bldP spid="27" grpId="0" animBg="1"/>
      <p:bldP spid="28" grpId="0" animBg="1"/>
      <p:bldP spid="31" grpId="0"/>
      <p:bldP spid="35" grpId="0"/>
      <p:bldP spid="38" grpId="0"/>
      <p:bldP spid="39" grpId="0" animBg="1"/>
      <p:bldP spid="40" grpId="0" animBg="1"/>
      <p:bldP spid="42" grpId="0"/>
      <p:bldP spid="44" grpId="0"/>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C8E966F-2B81-469E-A723-541974BB6FE1}"/>
              </a:ext>
            </a:extLst>
          </p:cNvPr>
          <p:cNvSpPr>
            <a:spLocks noGrp="1" noChangeArrowheads="1"/>
          </p:cNvSpPr>
          <p:nvPr>
            <p:ph type="body" idx="1"/>
          </p:nvPr>
        </p:nvSpPr>
        <p:spPr>
          <a:xfrm>
            <a:off x="785813" y="1428750"/>
            <a:ext cx="7858125" cy="4286250"/>
          </a:xfrm>
        </p:spPr>
        <p:txBody>
          <a:bodyPr/>
          <a:lstStyle/>
          <a:p>
            <a:r>
              <a:rPr lang="zh-CN" altLang="zh-CN"/>
              <a:t>算法是解决“做什么”和“怎么做”的问题</a:t>
            </a:r>
            <a:endParaRPr lang="en-US" altLang="zh-CN"/>
          </a:p>
          <a:p>
            <a:r>
              <a:rPr lang="zh-CN" altLang="zh-CN"/>
              <a:t>程序中的操作语句，是算法的体现</a:t>
            </a:r>
            <a:endParaRPr lang="en-US" altLang="zh-CN"/>
          </a:p>
          <a:p>
            <a:r>
              <a:rPr lang="zh-CN" altLang="zh-CN"/>
              <a:t>不了解算法就谈不上程序设计</a:t>
            </a:r>
            <a:endParaRPr lang="zh-CN" altLang="en-US"/>
          </a:p>
        </p:txBody>
      </p:sp>
      <p:sp>
        <p:nvSpPr>
          <p:cNvPr id="10243" name="灯片编号占位符 1">
            <a:extLst>
              <a:ext uri="{FF2B5EF4-FFF2-40B4-BE49-F238E27FC236}">
                <a16:creationId xmlns:a16="http://schemas.microsoft.com/office/drawing/2014/main" id="{B9441F62-AC73-41FE-8FF1-FCF53CA1BF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03C8A5B-B41D-4AE4-B85F-AA696C0DE1C3}" type="slidenum">
              <a:rPr kumimoji="0" lang="en-US" altLang="zh-CN" sz="1400" b="0" smtClean="0"/>
              <a:pPr>
                <a:lnSpc>
                  <a:spcPct val="100000"/>
                </a:lnSpc>
                <a:spcBef>
                  <a:spcPct val="0"/>
                </a:spcBef>
                <a:buFontTx/>
                <a:buNone/>
              </a:pPr>
              <a:t>5</a:t>
            </a:fld>
            <a:endParaRPr kumimoji="0" lang="en-US" altLang="zh-CN" sz="1400" b="0"/>
          </a:p>
        </p:txBody>
      </p:sp>
    </p:spTree>
  </p:cSld>
  <p:clrMapOvr>
    <a:masterClrMapping/>
  </p:clrMapOvr>
  <p:transition spd="med">
    <p:blinds/>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5B5AB46C-8F36-4568-84B4-E6C32FFAE01D}"/>
              </a:ext>
            </a:extLst>
          </p:cNvPr>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2.4.4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a:solidFill>
                  <a:srgbClr val="800000"/>
                </a:solidFill>
                <a:effectLst>
                  <a:outerShdw blurRad="38100" dist="38100" dir="2700000" algn="tl">
                    <a:srgbClr val="000000"/>
                  </a:outerShdw>
                </a:effectLst>
                <a:latin typeface="Arial" charset="0"/>
                <a:ea typeface="黑体" pitchFamily="2" charset="-122"/>
              </a:rPr>
              <a:t>N-S</a:t>
            </a:r>
            <a:r>
              <a:rPr lang="zh-CN" altLang="zh-CN" dirty="0">
                <a:solidFill>
                  <a:srgbClr val="800000"/>
                </a:solidFill>
                <a:effectLst>
                  <a:outerShdw blurRad="38100" dist="38100" dir="2700000" algn="tl">
                    <a:srgbClr val="000000"/>
                  </a:outerShdw>
                </a:effectLst>
                <a:latin typeface="Arial" charset="0"/>
                <a:ea typeface="黑体" pitchFamily="2" charset="-122"/>
              </a:rPr>
              <a:t>流程图表示算法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6323" name="Rectangle 3">
            <a:extLst>
              <a:ext uri="{FF2B5EF4-FFF2-40B4-BE49-F238E27FC236}">
                <a16:creationId xmlns:a16="http://schemas.microsoft.com/office/drawing/2014/main" id="{6C6915D2-0758-495E-A9C2-B0C343838733}"/>
              </a:ext>
            </a:extLst>
          </p:cNvPr>
          <p:cNvSpPr>
            <a:spLocks noGrp="1" noChangeArrowheads="1"/>
          </p:cNvSpPr>
          <p:nvPr>
            <p:ph type="body" idx="1"/>
          </p:nvPr>
        </p:nvSpPr>
        <p:spPr>
          <a:xfrm>
            <a:off x="642938" y="1714500"/>
            <a:ext cx="8001000" cy="928688"/>
          </a:xfrm>
        </p:spPr>
        <p:txBody>
          <a:bodyPr/>
          <a:lstStyle/>
          <a:p>
            <a:r>
              <a:rPr lang="en-US" altLang="zh-CN"/>
              <a:t>N-S</a:t>
            </a:r>
            <a:r>
              <a:rPr lang="zh-CN" altLang="zh-CN"/>
              <a:t>流程图用以下的流程图符号</a:t>
            </a:r>
            <a:r>
              <a:rPr lang="zh-CN" altLang="en-US"/>
              <a:t>：</a:t>
            </a:r>
          </a:p>
        </p:txBody>
      </p:sp>
      <p:grpSp>
        <p:nvGrpSpPr>
          <p:cNvPr id="2" name="组合 49">
            <a:extLst>
              <a:ext uri="{FF2B5EF4-FFF2-40B4-BE49-F238E27FC236}">
                <a16:creationId xmlns:a16="http://schemas.microsoft.com/office/drawing/2014/main" id="{8118E647-6849-4BFA-88E8-34FC078CCCE6}"/>
              </a:ext>
            </a:extLst>
          </p:cNvPr>
          <p:cNvGrpSpPr>
            <a:grpSpLocks/>
          </p:cNvGrpSpPr>
          <p:nvPr/>
        </p:nvGrpSpPr>
        <p:grpSpPr bwMode="auto">
          <a:xfrm>
            <a:off x="214313" y="3071813"/>
            <a:ext cx="1643062" cy="1571625"/>
            <a:chOff x="214282" y="3071810"/>
            <a:chExt cx="1643074" cy="1571636"/>
          </a:xfrm>
        </p:grpSpPr>
        <p:sp>
          <p:nvSpPr>
            <p:cNvPr id="56353" name="流程图: 过程 3">
              <a:extLst>
                <a:ext uri="{FF2B5EF4-FFF2-40B4-BE49-F238E27FC236}">
                  <a16:creationId xmlns:a16="http://schemas.microsoft.com/office/drawing/2014/main" id="{4FF04847-3CFF-4915-ABF0-E9507DD55D22}"/>
                </a:ext>
              </a:extLst>
            </p:cNvPr>
            <p:cNvSpPr>
              <a:spLocks noChangeArrowheads="1"/>
            </p:cNvSpPr>
            <p:nvPr/>
          </p:nvSpPr>
          <p:spPr bwMode="auto">
            <a:xfrm>
              <a:off x="214282" y="3071810"/>
              <a:ext cx="1643074"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6354" name="直接连接符 5">
              <a:extLst>
                <a:ext uri="{FF2B5EF4-FFF2-40B4-BE49-F238E27FC236}">
                  <a16:creationId xmlns:a16="http://schemas.microsoft.com/office/drawing/2014/main" id="{646C391D-CCAD-45BD-866E-C8A8844F98B7}"/>
                </a:ext>
              </a:extLst>
            </p:cNvPr>
            <p:cNvCxnSpPr>
              <a:cxnSpLocks noChangeShapeType="1"/>
            </p:cNvCxnSpPr>
            <p:nvPr/>
          </p:nvCxnSpPr>
          <p:spPr bwMode="auto">
            <a:xfrm rot="10800000" flipH="1">
              <a:off x="214282"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6355" name="TextBox 6">
              <a:extLst>
                <a:ext uri="{FF2B5EF4-FFF2-40B4-BE49-F238E27FC236}">
                  <a16:creationId xmlns:a16="http://schemas.microsoft.com/office/drawing/2014/main" id="{AADA796D-6976-4A5C-AF43-4831FD5081A7}"/>
                </a:ext>
              </a:extLst>
            </p:cNvPr>
            <p:cNvSpPr txBox="1">
              <a:spLocks noChangeArrowheads="1"/>
            </p:cNvSpPr>
            <p:nvPr/>
          </p:nvSpPr>
          <p:spPr bwMode="auto">
            <a:xfrm>
              <a:off x="642910" y="3214686"/>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56356" name="TextBox 7">
              <a:extLst>
                <a:ext uri="{FF2B5EF4-FFF2-40B4-BE49-F238E27FC236}">
                  <a16:creationId xmlns:a16="http://schemas.microsoft.com/office/drawing/2014/main" id="{0FA4840C-6958-47DF-A3BE-8316010C7C14}"/>
                </a:ext>
              </a:extLst>
            </p:cNvPr>
            <p:cNvSpPr txBox="1">
              <a:spLocks noChangeArrowheads="1"/>
            </p:cNvSpPr>
            <p:nvPr/>
          </p:nvSpPr>
          <p:spPr bwMode="auto">
            <a:xfrm>
              <a:off x="64291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grpSp>
      <p:grpSp>
        <p:nvGrpSpPr>
          <p:cNvPr id="3" name="组合 50">
            <a:extLst>
              <a:ext uri="{FF2B5EF4-FFF2-40B4-BE49-F238E27FC236}">
                <a16:creationId xmlns:a16="http://schemas.microsoft.com/office/drawing/2014/main" id="{30D712FA-DD9F-4E68-BDE9-82504E18CFEB}"/>
              </a:ext>
            </a:extLst>
          </p:cNvPr>
          <p:cNvGrpSpPr>
            <a:grpSpLocks/>
          </p:cNvGrpSpPr>
          <p:nvPr/>
        </p:nvGrpSpPr>
        <p:grpSpPr bwMode="auto">
          <a:xfrm>
            <a:off x="2071688" y="2714625"/>
            <a:ext cx="1928812" cy="1928813"/>
            <a:chOff x="2071670" y="2714620"/>
            <a:chExt cx="1928826" cy="1928826"/>
          </a:xfrm>
        </p:grpSpPr>
        <p:sp>
          <p:nvSpPr>
            <p:cNvPr id="56343" name="流程图: 过程 8">
              <a:extLst>
                <a:ext uri="{FF2B5EF4-FFF2-40B4-BE49-F238E27FC236}">
                  <a16:creationId xmlns:a16="http://schemas.microsoft.com/office/drawing/2014/main" id="{82BC7858-8C0F-4D9D-8255-EC60F994BB20}"/>
                </a:ext>
              </a:extLst>
            </p:cNvPr>
            <p:cNvSpPr>
              <a:spLocks noChangeArrowheads="1"/>
            </p:cNvSpPr>
            <p:nvPr/>
          </p:nvSpPr>
          <p:spPr bwMode="auto">
            <a:xfrm>
              <a:off x="2071670" y="2714620"/>
              <a:ext cx="1928826" cy="192882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6344" name="直接连接符 9">
              <a:extLst>
                <a:ext uri="{FF2B5EF4-FFF2-40B4-BE49-F238E27FC236}">
                  <a16:creationId xmlns:a16="http://schemas.microsoft.com/office/drawing/2014/main" id="{AA1C5553-73E7-4325-A6F6-BF5660EFC41C}"/>
                </a:ext>
              </a:extLst>
            </p:cNvPr>
            <p:cNvCxnSpPr>
              <a:cxnSpLocks noChangeShapeType="1"/>
            </p:cNvCxnSpPr>
            <p:nvPr/>
          </p:nvCxnSpPr>
          <p:spPr bwMode="auto">
            <a:xfrm>
              <a:off x="2071670" y="3857628"/>
              <a:ext cx="1928826"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6345" name="TextBox 10">
              <a:extLst>
                <a:ext uri="{FF2B5EF4-FFF2-40B4-BE49-F238E27FC236}">
                  <a16:creationId xmlns:a16="http://schemas.microsoft.com/office/drawing/2014/main" id="{5D6DD019-4C3B-45A8-90C8-6EC44593137A}"/>
                </a:ext>
              </a:extLst>
            </p:cNvPr>
            <p:cNvSpPr txBox="1">
              <a:spLocks noChangeArrowheads="1"/>
            </p:cNvSpPr>
            <p:nvPr/>
          </p:nvSpPr>
          <p:spPr bwMode="auto">
            <a:xfrm>
              <a:off x="2214546"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56346" name="TextBox 11">
              <a:extLst>
                <a:ext uri="{FF2B5EF4-FFF2-40B4-BE49-F238E27FC236}">
                  <a16:creationId xmlns:a16="http://schemas.microsoft.com/office/drawing/2014/main" id="{04D5C778-B403-477E-AF85-046882C32F33}"/>
                </a:ext>
              </a:extLst>
            </p:cNvPr>
            <p:cNvSpPr txBox="1">
              <a:spLocks noChangeArrowheads="1"/>
            </p:cNvSpPr>
            <p:nvPr/>
          </p:nvSpPr>
          <p:spPr bwMode="auto">
            <a:xfrm>
              <a:off x="314324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B</a:t>
              </a:r>
              <a:endParaRPr lang="zh-CN" altLang="en-US" sz="2800">
                <a:solidFill>
                  <a:srgbClr val="0000CC"/>
                </a:solidFill>
                <a:latin typeface="Arial" panose="020B0604020202020204" pitchFamily="34" charset="0"/>
              </a:endParaRPr>
            </a:p>
          </p:txBody>
        </p:sp>
        <p:cxnSp>
          <p:nvCxnSpPr>
            <p:cNvPr id="56347" name="直接连接符 12">
              <a:extLst>
                <a:ext uri="{FF2B5EF4-FFF2-40B4-BE49-F238E27FC236}">
                  <a16:creationId xmlns:a16="http://schemas.microsoft.com/office/drawing/2014/main" id="{74F09381-35B9-4909-9520-355A53AF0EE7}"/>
                </a:ext>
              </a:extLst>
            </p:cNvPr>
            <p:cNvCxnSpPr>
              <a:cxnSpLocks noChangeShapeType="1"/>
            </p:cNvCxnSpPr>
            <p:nvPr/>
          </p:nvCxnSpPr>
          <p:spPr bwMode="auto">
            <a:xfrm rot="16200000" flipH="1">
              <a:off x="2000232" y="2786058"/>
              <a:ext cx="1143008" cy="100013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6348" name="直接连接符 15">
              <a:extLst>
                <a:ext uri="{FF2B5EF4-FFF2-40B4-BE49-F238E27FC236}">
                  <a16:creationId xmlns:a16="http://schemas.microsoft.com/office/drawing/2014/main" id="{9DF037B9-64C6-4CF8-96B4-DBFC13CFDF57}"/>
                </a:ext>
              </a:extLst>
            </p:cNvPr>
            <p:cNvCxnSpPr>
              <a:cxnSpLocks noChangeShapeType="1"/>
            </p:cNvCxnSpPr>
            <p:nvPr/>
          </p:nvCxnSpPr>
          <p:spPr bwMode="auto">
            <a:xfrm rot="5400000">
              <a:off x="2964645" y="2821777"/>
              <a:ext cx="1143008" cy="928694"/>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6349" name="TextBox 18">
              <a:extLst>
                <a:ext uri="{FF2B5EF4-FFF2-40B4-BE49-F238E27FC236}">
                  <a16:creationId xmlns:a16="http://schemas.microsoft.com/office/drawing/2014/main" id="{4B684DC1-59CD-49E1-84F4-273AA3CC84A6}"/>
                </a:ext>
              </a:extLst>
            </p:cNvPr>
            <p:cNvSpPr txBox="1">
              <a:spLocks noChangeArrowheads="1"/>
            </p:cNvSpPr>
            <p:nvPr/>
          </p:nvSpPr>
          <p:spPr bwMode="auto">
            <a:xfrm>
              <a:off x="2214546" y="3357562"/>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56350" name="TextBox 19">
              <a:extLst>
                <a:ext uri="{FF2B5EF4-FFF2-40B4-BE49-F238E27FC236}">
                  <a16:creationId xmlns:a16="http://schemas.microsoft.com/office/drawing/2014/main" id="{0068C0E6-00FC-4777-84FC-11EB0ECBE5AD}"/>
                </a:ext>
              </a:extLst>
            </p:cNvPr>
            <p:cNvSpPr txBox="1">
              <a:spLocks noChangeArrowheads="1"/>
            </p:cNvSpPr>
            <p:nvPr/>
          </p:nvSpPr>
          <p:spPr bwMode="auto">
            <a:xfrm>
              <a:off x="3479792" y="3332162"/>
              <a:ext cx="4699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56351" name="TextBox 28">
              <a:extLst>
                <a:ext uri="{FF2B5EF4-FFF2-40B4-BE49-F238E27FC236}">
                  <a16:creationId xmlns:a16="http://schemas.microsoft.com/office/drawing/2014/main" id="{B637ABB8-BD79-420B-AE18-0BB7EFC34420}"/>
                </a:ext>
              </a:extLst>
            </p:cNvPr>
            <p:cNvSpPr txBox="1">
              <a:spLocks noChangeArrowheads="1"/>
            </p:cNvSpPr>
            <p:nvPr/>
          </p:nvSpPr>
          <p:spPr bwMode="auto">
            <a:xfrm>
              <a:off x="2857488" y="2928934"/>
              <a:ext cx="4699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p</a:t>
              </a:r>
              <a:endParaRPr lang="zh-CN" altLang="en-US" sz="2800">
                <a:solidFill>
                  <a:srgbClr val="0000CC"/>
                </a:solidFill>
                <a:latin typeface="Arial" panose="020B0604020202020204" pitchFamily="34" charset="0"/>
              </a:endParaRPr>
            </a:p>
          </p:txBody>
        </p:sp>
        <p:cxnSp>
          <p:nvCxnSpPr>
            <p:cNvPr id="56352" name="直接连接符 34">
              <a:extLst>
                <a:ext uri="{FF2B5EF4-FFF2-40B4-BE49-F238E27FC236}">
                  <a16:creationId xmlns:a16="http://schemas.microsoft.com/office/drawing/2014/main" id="{45D1660D-4A9A-4DBD-AFBC-4F143454C30D}"/>
                </a:ext>
              </a:extLst>
            </p:cNvPr>
            <p:cNvCxnSpPr>
              <a:cxnSpLocks noChangeShapeType="1"/>
            </p:cNvCxnSpPr>
            <p:nvPr/>
          </p:nvCxnSpPr>
          <p:spPr bwMode="auto">
            <a:xfrm rot="5400000">
              <a:off x="2678893" y="4250537"/>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4" name="组合 51">
            <a:extLst>
              <a:ext uri="{FF2B5EF4-FFF2-40B4-BE49-F238E27FC236}">
                <a16:creationId xmlns:a16="http://schemas.microsoft.com/office/drawing/2014/main" id="{1C46AE5F-F36D-4DC4-B99C-4D1D1F94596C}"/>
              </a:ext>
            </a:extLst>
          </p:cNvPr>
          <p:cNvGrpSpPr>
            <a:grpSpLocks/>
          </p:cNvGrpSpPr>
          <p:nvPr/>
        </p:nvGrpSpPr>
        <p:grpSpPr bwMode="auto">
          <a:xfrm>
            <a:off x="4214813" y="3071813"/>
            <a:ext cx="2214562" cy="1571625"/>
            <a:chOff x="4214810" y="3071810"/>
            <a:chExt cx="2214578" cy="1571636"/>
          </a:xfrm>
        </p:grpSpPr>
        <p:sp>
          <p:nvSpPr>
            <p:cNvPr id="56338" name="流程图: 过程 38">
              <a:extLst>
                <a:ext uri="{FF2B5EF4-FFF2-40B4-BE49-F238E27FC236}">
                  <a16:creationId xmlns:a16="http://schemas.microsoft.com/office/drawing/2014/main" id="{C4186892-B063-4BF7-9D97-8C235BE7F111}"/>
                </a:ext>
              </a:extLst>
            </p:cNvPr>
            <p:cNvSpPr>
              <a:spLocks noChangeArrowheads="1"/>
            </p:cNvSpPr>
            <p:nvPr/>
          </p:nvSpPr>
          <p:spPr bwMode="auto">
            <a:xfrm>
              <a:off x="4214810" y="3071810"/>
              <a:ext cx="2214578"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6339" name="直接连接符 39">
              <a:extLst>
                <a:ext uri="{FF2B5EF4-FFF2-40B4-BE49-F238E27FC236}">
                  <a16:creationId xmlns:a16="http://schemas.microsoft.com/office/drawing/2014/main" id="{4BF6F09C-3BC8-4195-841F-6DCCFB06195D}"/>
                </a:ext>
              </a:extLst>
            </p:cNvPr>
            <p:cNvCxnSpPr>
              <a:cxnSpLocks noChangeShapeType="1"/>
            </p:cNvCxnSpPr>
            <p:nvPr/>
          </p:nvCxnSpPr>
          <p:spPr bwMode="auto">
            <a:xfrm rot="10800000" flipH="1">
              <a:off x="4786314"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6340" name="TextBox 40">
              <a:extLst>
                <a:ext uri="{FF2B5EF4-FFF2-40B4-BE49-F238E27FC236}">
                  <a16:creationId xmlns:a16="http://schemas.microsoft.com/office/drawing/2014/main" id="{8F12B761-ECF9-4775-9949-4BC424330C32}"/>
                </a:ext>
              </a:extLst>
            </p:cNvPr>
            <p:cNvSpPr txBox="1">
              <a:spLocks noChangeArrowheads="1"/>
            </p:cNvSpPr>
            <p:nvPr/>
          </p:nvSpPr>
          <p:spPr bwMode="auto">
            <a:xfrm>
              <a:off x="5286380" y="4000504"/>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56341" name="TextBox 42">
              <a:extLst>
                <a:ext uri="{FF2B5EF4-FFF2-40B4-BE49-F238E27FC236}">
                  <a16:creationId xmlns:a16="http://schemas.microsoft.com/office/drawing/2014/main" id="{B524F133-838C-409B-895C-F92E2D1F0A9B}"/>
                </a:ext>
              </a:extLst>
            </p:cNvPr>
            <p:cNvSpPr txBox="1">
              <a:spLocks noChangeArrowheads="1"/>
            </p:cNvSpPr>
            <p:nvPr/>
          </p:nvSpPr>
          <p:spPr bwMode="auto">
            <a:xfrm>
              <a:off x="4357686" y="3143248"/>
              <a:ext cx="1857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当</a:t>
              </a:r>
              <a:r>
                <a:rPr lang="en-US" altLang="zh-CN" sz="2800">
                  <a:solidFill>
                    <a:srgbClr val="0000CC"/>
                  </a:solidFill>
                  <a:latin typeface="Arial" panose="020B0604020202020204" pitchFamily="34" charset="0"/>
                </a:rPr>
                <a:t>p</a:t>
              </a:r>
              <a:r>
                <a:rPr lang="en-US" altLang="zh-CN" sz="2800" baseline="-25000">
                  <a:solidFill>
                    <a:srgbClr val="0000CC"/>
                  </a:solidFill>
                  <a:latin typeface="Arial" panose="020B0604020202020204" pitchFamily="34" charset="0"/>
                </a:rPr>
                <a:t>1</a:t>
              </a:r>
              <a:r>
                <a:rPr lang="zh-CN" altLang="en-US" sz="2800">
                  <a:solidFill>
                    <a:srgbClr val="0000CC"/>
                  </a:solidFill>
                  <a:latin typeface="Arial" panose="020B0604020202020204" pitchFamily="34" charset="0"/>
                </a:rPr>
                <a:t>成立</a:t>
              </a:r>
            </a:p>
          </p:txBody>
        </p:sp>
        <p:cxnSp>
          <p:nvCxnSpPr>
            <p:cNvPr id="56342" name="直接连接符 43">
              <a:extLst>
                <a:ext uri="{FF2B5EF4-FFF2-40B4-BE49-F238E27FC236}">
                  <a16:creationId xmlns:a16="http://schemas.microsoft.com/office/drawing/2014/main" id="{80215417-626C-4ACC-AC32-60FE794AE74E}"/>
                </a:ext>
              </a:extLst>
            </p:cNvPr>
            <p:cNvCxnSpPr>
              <a:cxnSpLocks noChangeShapeType="1"/>
            </p:cNvCxnSpPr>
            <p:nvPr/>
          </p:nvCxnSpPr>
          <p:spPr bwMode="auto">
            <a:xfrm rot="5400000">
              <a:off x="4393405" y="4250537"/>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grpSp>
        <p:nvGrpSpPr>
          <p:cNvPr id="5" name="组合 52">
            <a:extLst>
              <a:ext uri="{FF2B5EF4-FFF2-40B4-BE49-F238E27FC236}">
                <a16:creationId xmlns:a16="http://schemas.microsoft.com/office/drawing/2014/main" id="{6ADADC46-3FBB-44F9-8982-4ACF676D3ED3}"/>
              </a:ext>
            </a:extLst>
          </p:cNvPr>
          <p:cNvGrpSpPr>
            <a:grpSpLocks/>
          </p:cNvGrpSpPr>
          <p:nvPr/>
        </p:nvGrpSpPr>
        <p:grpSpPr bwMode="auto">
          <a:xfrm>
            <a:off x="6643688" y="3071813"/>
            <a:ext cx="2214562" cy="1571625"/>
            <a:chOff x="6643702" y="3071810"/>
            <a:chExt cx="2214578" cy="1571636"/>
          </a:xfrm>
        </p:grpSpPr>
        <p:sp>
          <p:nvSpPr>
            <p:cNvPr id="56333" name="流程图: 过程 44">
              <a:extLst>
                <a:ext uri="{FF2B5EF4-FFF2-40B4-BE49-F238E27FC236}">
                  <a16:creationId xmlns:a16="http://schemas.microsoft.com/office/drawing/2014/main" id="{935FC6C1-5E01-45CC-BB2D-59BA493A18D6}"/>
                </a:ext>
              </a:extLst>
            </p:cNvPr>
            <p:cNvSpPr>
              <a:spLocks noChangeArrowheads="1"/>
            </p:cNvSpPr>
            <p:nvPr/>
          </p:nvSpPr>
          <p:spPr bwMode="auto">
            <a:xfrm>
              <a:off x="6643702" y="3071810"/>
              <a:ext cx="2214578" cy="1571636"/>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56334" name="直接连接符 45">
              <a:extLst>
                <a:ext uri="{FF2B5EF4-FFF2-40B4-BE49-F238E27FC236}">
                  <a16:creationId xmlns:a16="http://schemas.microsoft.com/office/drawing/2014/main" id="{7E591A34-AF99-4117-8111-06FE153318F4}"/>
                </a:ext>
              </a:extLst>
            </p:cNvPr>
            <p:cNvCxnSpPr>
              <a:cxnSpLocks noChangeShapeType="1"/>
            </p:cNvCxnSpPr>
            <p:nvPr/>
          </p:nvCxnSpPr>
          <p:spPr bwMode="auto">
            <a:xfrm rot="10800000" flipH="1">
              <a:off x="6715140" y="3857628"/>
              <a:ext cx="164307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6335" name="TextBox 46">
              <a:extLst>
                <a:ext uri="{FF2B5EF4-FFF2-40B4-BE49-F238E27FC236}">
                  <a16:creationId xmlns:a16="http://schemas.microsoft.com/office/drawing/2014/main" id="{1999061F-8702-455A-B57E-BEF0A52E8082}"/>
                </a:ext>
              </a:extLst>
            </p:cNvPr>
            <p:cNvSpPr txBox="1">
              <a:spLocks noChangeArrowheads="1"/>
            </p:cNvSpPr>
            <p:nvPr/>
          </p:nvSpPr>
          <p:spPr bwMode="auto">
            <a:xfrm>
              <a:off x="7143768" y="3214686"/>
              <a:ext cx="714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A</a:t>
              </a:r>
              <a:endParaRPr lang="zh-CN" altLang="en-US" sz="2800">
                <a:solidFill>
                  <a:srgbClr val="0000CC"/>
                </a:solidFill>
                <a:latin typeface="Arial" panose="020B0604020202020204" pitchFamily="34" charset="0"/>
              </a:endParaRPr>
            </a:p>
          </p:txBody>
        </p:sp>
        <p:sp>
          <p:nvSpPr>
            <p:cNvPr id="56336" name="TextBox 47">
              <a:extLst>
                <a:ext uri="{FF2B5EF4-FFF2-40B4-BE49-F238E27FC236}">
                  <a16:creationId xmlns:a16="http://schemas.microsoft.com/office/drawing/2014/main" id="{88E12C80-50FF-48AB-A040-5B7E1EB88660}"/>
                </a:ext>
              </a:extLst>
            </p:cNvPr>
            <p:cNvSpPr txBox="1">
              <a:spLocks noChangeArrowheads="1"/>
            </p:cNvSpPr>
            <p:nvPr/>
          </p:nvSpPr>
          <p:spPr bwMode="auto">
            <a:xfrm>
              <a:off x="6643702" y="3977350"/>
              <a:ext cx="21431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p</a:t>
              </a:r>
              <a:r>
                <a:rPr lang="en-US" altLang="zh-CN" sz="2800" baseline="-25000">
                  <a:solidFill>
                    <a:srgbClr val="0000CC"/>
                  </a:solidFill>
                  <a:latin typeface="Arial" panose="020B0604020202020204" pitchFamily="34" charset="0"/>
                </a:rPr>
                <a:t>2</a:t>
              </a:r>
              <a:r>
                <a:rPr lang="zh-CN" altLang="en-US" sz="2800">
                  <a:solidFill>
                    <a:srgbClr val="0000CC"/>
                  </a:solidFill>
                  <a:latin typeface="Arial" panose="020B0604020202020204" pitchFamily="34" charset="0"/>
                </a:rPr>
                <a:t>成立</a:t>
              </a:r>
            </a:p>
          </p:txBody>
        </p:sp>
        <p:cxnSp>
          <p:nvCxnSpPr>
            <p:cNvPr id="56337" name="直接连接符 48">
              <a:extLst>
                <a:ext uri="{FF2B5EF4-FFF2-40B4-BE49-F238E27FC236}">
                  <a16:creationId xmlns:a16="http://schemas.microsoft.com/office/drawing/2014/main" id="{F0A54BAA-3C05-4B08-A6D6-8BCE59A87D41}"/>
                </a:ext>
              </a:extLst>
            </p:cNvPr>
            <p:cNvCxnSpPr>
              <a:cxnSpLocks noChangeShapeType="1"/>
            </p:cNvCxnSpPr>
            <p:nvPr/>
          </p:nvCxnSpPr>
          <p:spPr bwMode="auto">
            <a:xfrm rot="5400000">
              <a:off x="7965305" y="3464719"/>
              <a:ext cx="78581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sp>
        <p:nvSpPr>
          <p:cNvPr id="54" name="TextBox 53">
            <a:extLst>
              <a:ext uri="{FF2B5EF4-FFF2-40B4-BE49-F238E27FC236}">
                <a16:creationId xmlns:a16="http://schemas.microsoft.com/office/drawing/2014/main" id="{CAFAD387-D59C-4C1F-9B13-127C439C7417}"/>
              </a:ext>
            </a:extLst>
          </p:cNvPr>
          <p:cNvSpPr txBox="1">
            <a:spLocks noChangeArrowheads="1"/>
          </p:cNvSpPr>
          <p:nvPr/>
        </p:nvSpPr>
        <p:spPr bwMode="auto">
          <a:xfrm>
            <a:off x="142875" y="47863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顺序结构</a:t>
            </a:r>
          </a:p>
        </p:txBody>
      </p:sp>
      <p:sp>
        <p:nvSpPr>
          <p:cNvPr id="55" name="TextBox 54">
            <a:extLst>
              <a:ext uri="{FF2B5EF4-FFF2-40B4-BE49-F238E27FC236}">
                <a16:creationId xmlns:a16="http://schemas.microsoft.com/office/drawing/2014/main" id="{CF39DE2D-647F-4485-8660-27AEF1E340F0}"/>
              </a:ext>
            </a:extLst>
          </p:cNvPr>
          <p:cNvSpPr txBox="1">
            <a:spLocks noChangeArrowheads="1"/>
          </p:cNvSpPr>
          <p:nvPr/>
        </p:nvSpPr>
        <p:spPr bwMode="auto">
          <a:xfrm>
            <a:off x="2143125" y="47863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选择结构</a:t>
            </a:r>
          </a:p>
        </p:txBody>
      </p:sp>
      <p:sp>
        <p:nvSpPr>
          <p:cNvPr id="56" name="TextBox 55">
            <a:extLst>
              <a:ext uri="{FF2B5EF4-FFF2-40B4-BE49-F238E27FC236}">
                <a16:creationId xmlns:a16="http://schemas.microsoft.com/office/drawing/2014/main" id="{3B0C4E57-28EA-4E7F-B5DF-6340C63C999C}"/>
              </a:ext>
            </a:extLst>
          </p:cNvPr>
          <p:cNvSpPr txBox="1">
            <a:spLocks noChangeArrowheads="1"/>
          </p:cNvSpPr>
          <p:nvPr/>
        </p:nvSpPr>
        <p:spPr bwMode="auto">
          <a:xfrm>
            <a:off x="4429125" y="4786313"/>
            <a:ext cx="17859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循环结构</a:t>
            </a:r>
            <a:endParaRPr lang="en-US" altLang="zh-CN" sz="2800">
              <a:solidFill>
                <a:srgbClr val="C00000"/>
              </a:solidFill>
              <a:latin typeface="Arial" panose="020B0604020202020204" pitchFamily="34" charset="0"/>
            </a:endParaRPr>
          </a:p>
          <a:p>
            <a:pPr algn="ctr" eaLnBrk="1" hangingPunct="1">
              <a:lnSpc>
                <a:spcPct val="100000"/>
              </a:lnSpc>
              <a:spcBef>
                <a:spcPct val="0"/>
              </a:spcBef>
              <a:buFontTx/>
              <a:buNone/>
            </a:pPr>
            <a:r>
              <a:rPr lang="zh-CN" altLang="en-US" sz="2800">
                <a:solidFill>
                  <a:srgbClr val="C00000"/>
                </a:solidFill>
                <a:latin typeface="Arial" panose="020B0604020202020204" pitchFamily="34" charset="0"/>
              </a:rPr>
              <a:t>（当型）</a:t>
            </a:r>
          </a:p>
        </p:txBody>
      </p:sp>
      <p:sp>
        <p:nvSpPr>
          <p:cNvPr id="57" name="TextBox 56">
            <a:extLst>
              <a:ext uri="{FF2B5EF4-FFF2-40B4-BE49-F238E27FC236}">
                <a16:creationId xmlns:a16="http://schemas.microsoft.com/office/drawing/2014/main" id="{BA3FAF46-ABB7-486B-9DD8-585A6179E393}"/>
              </a:ext>
            </a:extLst>
          </p:cNvPr>
          <p:cNvSpPr txBox="1">
            <a:spLocks noChangeArrowheads="1"/>
          </p:cNvSpPr>
          <p:nvPr/>
        </p:nvSpPr>
        <p:spPr bwMode="auto">
          <a:xfrm>
            <a:off x="6786563" y="4786313"/>
            <a:ext cx="2000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C00000"/>
                </a:solidFill>
                <a:latin typeface="Arial" panose="020B0604020202020204" pitchFamily="34" charset="0"/>
              </a:rPr>
              <a:t>循环结构（直到型）</a:t>
            </a:r>
          </a:p>
        </p:txBody>
      </p:sp>
      <p:sp>
        <p:nvSpPr>
          <p:cNvPr id="56332" name="灯片编号占位符 5">
            <a:extLst>
              <a:ext uri="{FF2B5EF4-FFF2-40B4-BE49-F238E27FC236}">
                <a16:creationId xmlns:a16="http://schemas.microsoft.com/office/drawing/2014/main" id="{2EC20225-3C66-4623-B349-120C79C334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C5EA5CD-0EF4-439F-96FD-2120D9ED1361}" type="slidenum">
              <a:rPr kumimoji="0" lang="en-US" altLang="zh-CN" sz="1400" b="0" smtClean="0"/>
              <a:pPr>
                <a:lnSpc>
                  <a:spcPct val="100000"/>
                </a:lnSpc>
                <a:spcBef>
                  <a:spcPct val="0"/>
                </a:spcBef>
                <a:buFontTx/>
                <a:buNone/>
              </a:pPr>
              <a:t>50</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blinds(horizontal)">
                                      <p:cBhvr>
                                        <p:cTn id="20" dur="500"/>
                                        <p:tgtEl>
                                          <p:spTgt spid="5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linds(horizontal)">
                                      <p:cBhvr>
                                        <p:cTn id="29" dur="500"/>
                                        <p:tgtEl>
                                          <p:spTgt spid="5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linds(horizontal)">
                                      <p:cBhvr>
                                        <p:cTn id="34" dur="500"/>
                                        <p:tgtEl>
                                          <p:spTgt spid="5"/>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a:extLst>
              <a:ext uri="{FF2B5EF4-FFF2-40B4-BE49-F238E27FC236}">
                <a16:creationId xmlns:a16="http://schemas.microsoft.com/office/drawing/2014/main" id="{E0A0C388-5474-4AB2-9350-852F0CA1362B}"/>
              </a:ext>
            </a:extLst>
          </p:cNvPr>
          <p:cNvSpPr>
            <a:spLocks noGrp="1"/>
          </p:cNvSpPr>
          <p:nvPr>
            <p:ph idx="1"/>
          </p:nvPr>
        </p:nvSpPr>
        <p:spPr>
          <a:xfrm>
            <a:off x="571500" y="1143000"/>
            <a:ext cx="8153400" cy="857250"/>
          </a:xfrm>
        </p:spPr>
        <p:txBody>
          <a:bodyPr/>
          <a:lstStyle/>
          <a:p>
            <a:pPr>
              <a:buFont typeface="Wingdings" pitchFamily="2" charset="2"/>
              <a:buNone/>
            </a:pPr>
            <a:r>
              <a:rPr lang="zh-CN" altLang="zh-CN"/>
              <a:t>例</a:t>
            </a:r>
            <a:r>
              <a:rPr lang="en-US" altLang="zh-CN"/>
              <a:t>2.11</a:t>
            </a:r>
            <a:r>
              <a:rPr lang="zh-CN" altLang="zh-CN"/>
              <a:t>将例</a:t>
            </a:r>
            <a:r>
              <a:rPr lang="en-US" altLang="zh-CN"/>
              <a:t>2.1</a:t>
            </a:r>
            <a:r>
              <a:rPr lang="zh-CN" altLang="zh-CN"/>
              <a:t>的求</a:t>
            </a:r>
            <a:r>
              <a:rPr lang="en-US" altLang="zh-CN"/>
              <a:t>5!</a:t>
            </a:r>
            <a:r>
              <a:rPr lang="zh-CN" altLang="zh-CN"/>
              <a:t>算法用</a:t>
            </a:r>
            <a:r>
              <a:rPr lang="en-US" altLang="zh-CN"/>
              <a:t>N-S</a:t>
            </a:r>
            <a:r>
              <a:rPr lang="zh-CN" altLang="zh-CN"/>
              <a:t>图表示。</a:t>
            </a:r>
            <a:endParaRPr lang="zh-CN" altLang="en-US"/>
          </a:p>
        </p:txBody>
      </p:sp>
      <p:sp>
        <p:nvSpPr>
          <p:cNvPr id="5" name="流程图: 过程 4">
            <a:extLst>
              <a:ext uri="{FF2B5EF4-FFF2-40B4-BE49-F238E27FC236}">
                <a16:creationId xmlns:a16="http://schemas.microsoft.com/office/drawing/2014/main" id="{BA63F4E6-85CD-480A-865A-2D0595BEE232}"/>
              </a:ext>
            </a:extLst>
          </p:cNvPr>
          <p:cNvSpPr>
            <a:spLocks noChangeArrowheads="1"/>
          </p:cNvSpPr>
          <p:nvPr/>
        </p:nvSpPr>
        <p:spPr bwMode="auto">
          <a:xfrm>
            <a:off x="2714625" y="2193925"/>
            <a:ext cx="3143250" cy="342900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cxnSp>
        <p:nvCxnSpPr>
          <p:cNvPr id="6" name="直接连接符 5">
            <a:extLst>
              <a:ext uri="{FF2B5EF4-FFF2-40B4-BE49-F238E27FC236}">
                <a16:creationId xmlns:a16="http://schemas.microsoft.com/office/drawing/2014/main" id="{E0F6709C-1CC7-4068-9A8A-0C4D6EBD4960}"/>
              </a:ext>
            </a:extLst>
          </p:cNvPr>
          <p:cNvCxnSpPr>
            <a:cxnSpLocks noChangeShapeType="1"/>
          </p:cNvCxnSpPr>
          <p:nvPr/>
        </p:nvCxnSpPr>
        <p:spPr bwMode="auto">
          <a:xfrm>
            <a:off x="2714625" y="27654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 name="TextBox 7">
            <a:extLst>
              <a:ext uri="{FF2B5EF4-FFF2-40B4-BE49-F238E27FC236}">
                <a16:creationId xmlns:a16="http://schemas.microsoft.com/office/drawing/2014/main" id="{B7AFDFDB-9E66-4075-B41C-B43D8D5C1ABA}"/>
              </a:ext>
            </a:extLst>
          </p:cNvPr>
          <p:cNvSpPr txBox="1">
            <a:spLocks noChangeArrowheads="1"/>
          </p:cNvSpPr>
          <p:nvPr/>
        </p:nvSpPr>
        <p:spPr bwMode="auto">
          <a:xfrm>
            <a:off x="2857500" y="4551363"/>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i&gt;5</a:t>
            </a:r>
            <a:endParaRPr lang="zh-CN" altLang="en-US" sz="2800">
              <a:solidFill>
                <a:srgbClr val="0000CC"/>
              </a:solidFill>
              <a:latin typeface="Arial" panose="020B0604020202020204" pitchFamily="34" charset="0"/>
            </a:endParaRPr>
          </a:p>
        </p:txBody>
      </p:sp>
      <p:cxnSp>
        <p:nvCxnSpPr>
          <p:cNvPr id="9" name="直接连接符 8">
            <a:extLst>
              <a:ext uri="{FF2B5EF4-FFF2-40B4-BE49-F238E27FC236}">
                <a16:creationId xmlns:a16="http://schemas.microsoft.com/office/drawing/2014/main" id="{F156443F-F4F4-42ED-A0A4-0A3A1DCE8A9E}"/>
              </a:ext>
            </a:extLst>
          </p:cNvPr>
          <p:cNvCxnSpPr>
            <a:cxnSpLocks noChangeShapeType="1"/>
          </p:cNvCxnSpPr>
          <p:nvPr/>
        </p:nvCxnSpPr>
        <p:spPr bwMode="auto">
          <a:xfrm rot="5400000">
            <a:off x="4357688" y="3908425"/>
            <a:ext cx="1143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BADF19A8-61A9-4A81-9C4D-D4CCFA40CA74}"/>
              </a:ext>
            </a:extLst>
          </p:cNvPr>
          <p:cNvSpPr txBox="1">
            <a:spLocks noChangeArrowheads="1"/>
          </p:cNvSpPr>
          <p:nvPr/>
        </p:nvSpPr>
        <p:spPr bwMode="auto">
          <a:xfrm>
            <a:off x="3857625" y="2265363"/>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sp>
        <p:nvSpPr>
          <p:cNvPr id="13" name="平行四边形 12">
            <a:extLst>
              <a:ext uri="{FF2B5EF4-FFF2-40B4-BE49-F238E27FC236}">
                <a16:creationId xmlns:a16="http://schemas.microsoft.com/office/drawing/2014/main" id="{B2F88F02-D370-4DCA-A771-0664D71A8EA0}"/>
              </a:ext>
            </a:extLst>
          </p:cNvPr>
          <p:cNvSpPr>
            <a:spLocks noChangeArrowheads="1"/>
          </p:cNvSpPr>
          <p:nvPr/>
        </p:nvSpPr>
        <p:spPr bwMode="auto">
          <a:xfrm>
            <a:off x="3074988" y="5072063"/>
            <a:ext cx="1571625" cy="571500"/>
          </a:xfrm>
          <a:prstGeom prst="parallelogram">
            <a:avLst>
              <a:gd name="adj" fmla="val 2500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t</a:t>
            </a:r>
            <a:endParaRPr lang="zh-CN" altLang="en-US" sz="2800">
              <a:solidFill>
                <a:srgbClr val="0000CC"/>
              </a:solidFill>
              <a:latin typeface="Arial" panose="020B0604020202020204" pitchFamily="34" charset="0"/>
            </a:endParaRPr>
          </a:p>
        </p:txBody>
      </p:sp>
      <p:sp>
        <p:nvSpPr>
          <p:cNvPr id="19" name="TextBox 18">
            <a:extLst>
              <a:ext uri="{FF2B5EF4-FFF2-40B4-BE49-F238E27FC236}">
                <a16:creationId xmlns:a16="http://schemas.microsoft.com/office/drawing/2014/main" id="{C0EE7202-7FA9-45EF-AC5F-3BA19E850879}"/>
              </a:ext>
            </a:extLst>
          </p:cNvPr>
          <p:cNvSpPr txBox="1">
            <a:spLocks noChangeArrowheads="1"/>
          </p:cNvSpPr>
          <p:nvPr/>
        </p:nvSpPr>
        <p:spPr bwMode="auto">
          <a:xfrm>
            <a:off x="3857625" y="2836863"/>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2</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20" name="TextBox 19">
            <a:extLst>
              <a:ext uri="{FF2B5EF4-FFF2-40B4-BE49-F238E27FC236}">
                <a16:creationId xmlns:a16="http://schemas.microsoft.com/office/drawing/2014/main" id="{E7298235-1835-4800-AB1A-1B46C69F5868}"/>
              </a:ext>
            </a:extLst>
          </p:cNvPr>
          <p:cNvSpPr txBox="1">
            <a:spLocks noChangeArrowheads="1"/>
          </p:cNvSpPr>
          <p:nvPr/>
        </p:nvSpPr>
        <p:spPr bwMode="auto">
          <a:xfrm>
            <a:off x="3071813" y="3408363"/>
            <a:ext cx="135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t*i</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sp>
        <p:nvSpPr>
          <p:cNvPr id="22" name="TextBox 21">
            <a:extLst>
              <a:ext uri="{FF2B5EF4-FFF2-40B4-BE49-F238E27FC236}">
                <a16:creationId xmlns:a16="http://schemas.microsoft.com/office/drawing/2014/main" id="{268289AF-4FC6-4D17-9565-ACFC472ECD92}"/>
              </a:ext>
            </a:extLst>
          </p:cNvPr>
          <p:cNvSpPr txBox="1">
            <a:spLocks noChangeArrowheads="1"/>
          </p:cNvSpPr>
          <p:nvPr/>
        </p:nvSpPr>
        <p:spPr bwMode="auto">
          <a:xfrm>
            <a:off x="3143250" y="3979863"/>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cxnSp>
        <p:nvCxnSpPr>
          <p:cNvPr id="25" name="直接连接符 24">
            <a:extLst>
              <a:ext uri="{FF2B5EF4-FFF2-40B4-BE49-F238E27FC236}">
                <a16:creationId xmlns:a16="http://schemas.microsoft.com/office/drawing/2014/main" id="{A8462DC2-3F28-4EBB-9E1F-2571C503BD07}"/>
              </a:ext>
            </a:extLst>
          </p:cNvPr>
          <p:cNvCxnSpPr>
            <a:cxnSpLocks noChangeShapeType="1"/>
          </p:cNvCxnSpPr>
          <p:nvPr/>
        </p:nvCxnSpPr>
        <p:spPr bwMode="auto">
          <a:xfrm>
            <a:off x="2714625" y="33369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a:extLst>
              <a:ext uri="{FF2B5EF4-FFF2-40B4-BE49-F238E27FC236}">
                <a16:creationId xmlns:a16="http://schemas.microsoft.com/office/drawing/2014/main" id="{B1EE4B69-5761-4433-9C1D-C23FE4C111E4}"/>
              </a:ext>
            </a:extLst>
          </p:cNvPr>
          <p:cNvCxnSpPr>
            <a:cxnSpLocks noChangeShapeType="1"/>
          </p:cNvCxnSpPr>
          <p:nvPr/>
        </p:nvCxnSpPr>
        <p:spPr bwMode="auto">
          <a:xfrm>
            <a:off x="2714625" y="3908425"/>
            <a:ext cx="2214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 name="直接连接符 30">
            <a:extLst>
              <a:ext uri="{FF2B5EF4-FFF2-40B4-BE49-F238E27FC236}">
                <a16:creationId xmlns:a16="http://schemas.microsoft.com/office/drawing/2014/main" id="{A1CE744A-2881-4B09-8478-5BBB4246F1D9}"/>
              </a:ext>
            </a:extLst>
          </p:cNvPr>
          <p:cNvCxnSpPr>
            <a:cxnSpLocks noChangeShapeType="1"/>
          </p:cNvCxnSpPr>
          <p:nvPr/>
        </p:nvCxnSpPr>
        <p:spPr bwMode="auto">
          <a:xfrm>
            <a:off x="2714625" y="4479925"/>
            <a:ext cx="2214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3" name="直接连接符 32">
            <a:extLst>
              <a:ext uri="{FF2B5EF4-FFF2-40B4-BE49-F238E27FC236}">
                <a16:creationId xmlns:a16="http://schemas.microsoft.com/office/drawing/2014/main" id="{D9C29718-DB75-478F-9DE8-8DE2C88583CD}"/>
              </a:ext>
            </a:extLst>
          </p:cNvPr>
          <p:cNvCxnSpPr>
            <a:cxnSpLocks noChangeShapeType="1"/>
          </p:cNvCxnSpPr>
          <p:nvPr/>
        </p:nvCxnSpPr>
        <p:spPr bwMode="auto">
          <a:xfrm>
            <a:off x="2714625" y="5051425"/>
            <a:ext cx="3143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7360" name="灯片编号占位符 1">
            <a:extLst>
              <a:ext uri="{FF2B5EF4-FFF2-40B4-BE49-F238E27FC236}">
                <a16:creationId xmlns:a16="http://schemas.microsoft.com/office/drawing/2014/main" id="{C457FC77-0D16-4494-B3BA-AE3DB39779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A32E3FB0-00F3-4622-A3BF-420C68FDAA37}" type="slidenum">
              <a:rPr kumimoji="0" lang="en-US" altLang="zh-CN" sz="1400" b="0" smtClean="0"/>
              <a:pPr>
                <a:lnSpc>
                  <a:spcPct val="100000"/>
                </a:lnSpc>
                <a:spcBef>
                  <a:spcPct val="0"/>
                </a:spcBef>
                <a:buFontTx/>
                <a:buNone/>
              </a:pPr>
              <a:t>51</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Left)">
                                      <p:cBhvr>
                                        <p:cTn id="21" dur="500"/>
                                        <p:tgtEl>
                                          <p:spTgt spid="25"/>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slide(fromLeft)">
                                      <p:cBhvr>
                                        <p:cTn id="30" dur="500"/>
                                        <p:tgtEl>
                                          <p:spTgt spid="29"/>
                                        </p:tgtEl>
                                      </p:cBhvr>
                                    </p:animEffect>
                                  </p:childTnLst>
                                </p:cTn>
                              </p:par>
                              <p:par>
                                <p:cTn id="31" presetID="1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lide(fromLeft)">
                                      <p:cBhvr>
                                        <p:cTn id="33" dur="500"/>
                                        <p:tgtEl>
                                          <p:spTgt spid="31"/>
                                        </p:tgtEl>
                                      </p:cBhvr>
                                    </p:animEffect>
                                  </p:childTnLst>
                                </p:cTn>
                              </p:par>
                            </p:childTnLst>
                          </p:cTn>
                        </p:par>
                        <p:par>
                          <p:cTn id="34" fill="hold" nodeType="afterGroup">
                            <p:stCondLst>
                              <p:cond delay="500"/>
                            </p:stCondLst>
                            <p:childTnLst>
                              <p:par>
                                <p:cTn id="35" presetID="12" presetClass="entr" presetSubtype="1"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slide(fromTop)">
                                      <p:cBhvr>
                                        <p:cTn id="37" dur="500"/>
                                        <p:tgtEl>
                                          <p:spTgt spid="9"/>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childTnLst>
                          </p:cTn>
                        </p:par>
                        <p:par>
                          <p:cTn id="42" fill="hold" nodeType="afterGroup">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slide(fromLeft)">
                                      <p:cBhvr>
                                        <p:cTn id="50" dur="500"/>
                                        <p:tgtEl>
                                          <p:spTgt spid="33"/>
                                        </p:tgtEl>
                                      </p:cBhvr>
                                    </p:animEffect>
                                  </p:childTnLst>
                                </p:cTn>
                              </p:par>
                            </p:childTnLst>
                          </p:cTn>
                        </p:par>
                        <p:par>
                          <p:cTn id="51" fill="hold" nodeType="afterGroup">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linds(horizontal)">
                                      <p:cBhvr>
                                        <p:cTn id="54" dur="500"/>
                                        <p:tgtEl>
                                          <p:spTgt spid="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2" grpId="0"/>
      <p:bldP spid="13" grpId="0"/>
      <p:bldP spid="19" grpId="0"/>
      <p:bldP spid="20" grpId="0"/>
      <p:bldP spid="2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a:extLst>
              <a:ext uri="{FF2B5EF4-FFF2-40B4-BE49-F238E27FC236}">
                <a16:creationId xmlns:a16="http://schemas.microsoft.com/office/drawing/2014/main" id="{8FCF1723-BC24-4587-A1CA-AA483C5C73F9}"/>
              </a:ext>
            </a:extLst>
          </p:cNvPr>
          <p:cNvSpPr>
            <a:spLocks noGrp="1"/>
          </p:cNvSpPr>
          <p:nvPr>
            <p:ph idx="1"/>
          </p:nvPr>
        </p:nvSpPr>
        <p:spPr>
          <a:xfrm>
            <a:off x="539750" y="1000125"/>
            <a:ext cx="4175125" cy="5124450"/>
          </a:xfrm>
        </p:spPr>
        <p:txBody>
          <a:bodyPr/>
          <a:lstStyle/>
          <a:p>
            <a:pPr>
              <a:buFont typeface="Wingdings" pitchFamily="2" charset="2"/>
              <a:buNone/>
            </a:pPr>
            <a:r>
              <a:rPr lang="en-US" altLang="zh-CN"/>
              <a:t>  </a:t>
            </a:r>
            <a:r>
              <a:rPr lang="zh-CN" altLang="zh-CN"/>
              <a:t>例</a:t>
            </a:r>
            <a:r>
              <a:rPr lang="en-US" altLang="zh-CN"/>
              <a:t>2.12 </a:t>
            </a:r>
            <a:r>
              <a:rPr lang="zh-CN" altLang="zh-CN"/>
              <a:t>将例</a:t>
            </a:r>
            <a:r>
              <a:rPr lang="en-US" altLang="zh-CN"/>
              <a:t>2.2</a:t>
            </a:r>
            <a:r>
              <a:rPr lang="zh-CN" altLang="zh-CN"/>
              <a:t>的算法用</a:t>
            </a:r>
            <a:r>
              <a:rPr lang="en-US" altLang="zh-CN"/>
              <a:t>N-S</a:t>
            </a:r>
            <a:r>
              <a:rPr lang="zh-CN" altLang="zh-CN"/>
              <a:t>图表示。将</a:t>
            </a:r>
            <a:r>
              <a:rPr lang="en-US" altLang="zh-CN"/>
              <a:t>50</a:t>
            </a:r>
            <a:r>
              <a:rPr lang="zh-CN" altLang="zh-CN"/>
              <a:t>名学生中成绩高于</a:t>
            </a:r>
            <a:r>
              <a:rPr lang="en-US" altLang="zh-CN"/>
              <a:t>80</a:t>
            </a:r>
            <a:r>
              <a:rPr lang="zh-CN" altLang="zh-CN"/>
              <a:t>分者的学号和成绩输出。</a:t>
            </a:r>
            <a:endParaRPr lang="zh-CN" altLang="en-US"/>
          </a:p>
        </p:txBody>
      </p:sp>
      <p:sp>
        <p:nvSpPr>
          <p:cNvPr id="5" name="流程图: 过程 4">
            <a:extLst>
              <a:ext uri="{FF2B5EF4-FFF2-40B4-BE49-F238E27FC236}">
                <a16:creationId xmlns:a16="http://schemas.microsoft.com/office/drawing/2014/main" id="{90809F1E-D366-4D84-9D01-2080DAE603EE}"/>
              </a:ext>
            </a:extLst>
          </p:cNvPr>
          <p:cNvSpPr>
            <a:spLocks noChangeArrowheads="1"/>
          </p:cNvSpPr>
          <p:nvPr/>
        </p:nvSpPr>
        <p:spPr bwMode="auto">
          <a:xfrm>
            <a:off x="4857750" y="1000125"/>
            <a:ext cx="3786188"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TextBox 6">
            <a:extLst>
              <a:ext uri="{FF2B5EF4-FFF2-40B4-BE49-F238E27FC236}">
                <a16:creationId xmlns:a16="http://schemas.microsoft.com/office/drawing/2014/main" id="{740C5A55-C7A3-446D-84DD-18A0E1D54C49}"/>
              </a:ext>
            </a:extLst>
          </p:cNvPr>
          <p:cNvSpPr txBox="1">
            <a:spLocks noChangeArrowheads="1"/>
          </p:cNvSpPr>
          <p:nvPr/>
        </p:nvSpPr>
        <p:spPr bwMode="auto">
          <a:xfrm>
            <a:off x="5429250" y="5643563"/>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i&gt;50</a:t>
            </a:r>
            <a:endParaRPr lang="zh-CN" altLang="en-US" sz="2800">
              <a:solidFill>
                <a:srgbClr val="0000CC"/>
              </a:solidFill>
              <a:latin typeface="Arial" panose="020B0604020202020204" pitchFamily="34" charset="0"/>
            </a:endParaRPr>
          </a:p>
        </p:txBody>
      </p:sp>
      <p:cxnSp>
        <p:nvCxnSpPr>
          <p:cNvPr id="8" name="直接连接符 7">
            <a:extLst>
              <a:ext uri="{FF2B5EF4-FFF2-40B4-BE49-F238E27FC236}">
                <a16:creationId xmlns:a16="http://schemas.microsoft.com/office/drawing/2014/main" id="{675A9894-7FA9-4C05-89CF-3D3E535E6457}"/>
              </a:ext>
            </a:extLst>
          </p:cNvPr>
          <p:cNvCxnSpPr>
            <a:cxnSpLocks noChangeShapeType="1"/>
          </p:cNvCxnSpPr>
          <p:nvPr/>
        </p:nvCxnSpPr>
        <p:spPr bwMode="auto">
          <a:xfrm rot="5400000">
            <a:off x="7000875" y="4714876"/>
            <a:ext cx="1857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9" name="TextBox 8">
            <a:extLst>
              <a:ext uri="{FF2B5EF4-FFF2-40B4-BE49-F238E27FC236}">
                <a16:creationId xmlns:a16="http://schemas.microsoft.com/office/drawing/2014/main" id="{1EF51127-BC2E-470B-995A-C85E3763367D}"/>
              </a:ext>
            </a:extLst>
          </p:cNvPr>
          <p:cNvSpPr txBox="1">
            <a:spLocks noChangeArrowheads="1"/>
          </p:cNvSpPr>
          <p:nvPr/>
        </p:nvSpPr>
        <p:spPr bwMode="auto">
          <a:xfrm>
            <a:off x="6286500" y="1000125"/>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t</a:t>
            </a:r>
            <a:endParaRPr lang="zh-CN" altLang="en-US" sz="2800">
              <a:solidFill>
                <a:srgbClr val="0000CC"/>
              </a:solidFill>
              <a:latin typeface="Arial" panose="020B0604020202020204" pitchFamily="34" charset="0"/>
            </a:endParaRPr>
          </a:p>
        </p:txBody>
      </p:sp>
      <p:sp>
        <p:nvSpPr>
          <p:cNvPr id="11" name="TextBox 10">
            <a:extLst>
              <a:ext uri="{FF2B5EF4-FFF2-40B4-BE49-F238E27FC236}">
                <a16:creationId xmlns:a16="http://schemas.microsoft.com/office/drawing/2014/main" id="{64AFC8AC-2FB3-48F1-9BD9-9C1ECC857ED3}"/>
              </a:ext>
            </a:extLst>
          </p:cNvPr>
          <p:cNvSpPr txBox="1">
            <a:spLocks noChangeArrowheads="1"/>
          </p:cNvSpPr>
          <p:nvPr/>
        </p:nvSpPr>
        <p:spPr bwMode="auto">
          <a:xfrm>
            <a:off x="6143625" y="3265488"/>
            <a:ext cx="1000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13" name="TextBox 12">
            <a:extLst>
              <a:ext uri="{FF2B5EF4-FFF2-40B4-BE49-F238E27FC236}">
                <a16:creationId xmlns:a16="http://schemas.microsoft.com/office/drawing/2014/main" id="{0D87455F-79F9-400A-B0DA-ABC47D3E6FE6}"/>
              </a:ext>
            </a:extLst>
          </p:cNvPr>
          <p:cNvSpPr txBox="1">
            <a:spLocks noChangeArrowheads="1"/>
          </p:cNvSpPr>
          <p:nvPr/>
        </p:nvSpPr>
        <p:spPr bwMode="auto">
          <a:xfrm>
            <a:off x="5934075" y="5097463"/>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cxnSp>
        <p:nvCxnSpPr>
          <p:cNvPr id="15" name="直接连接符 14">
            <a:extLst>
              <a:ext uri="{FF2B5EF4-FFF2-40B4-BE49-F238E27FC236}">
                <a16:creationId xmlns:a16="http://schemas.microsoft.com/office/drawing/2014/main" id="{786CAD6E-B6CB-442D-ACC9-5F4F63CF764A}"/>
              </a:ext>
            </a:extLst>
          </p:cNvPr>
          <p:cNvCxnSpPr>
            <a:cxnSpLocks noChangeShapeType="1"/>
          </p:cNvCxnSpPr>
          <p:nvPr/>
        </p:nvCxnSpPr>
        <p:spPr bwMode="auto">
          <a:xfrm>
            <a:off x="4857750" y="45005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6" name="直接连接符 15">
            <a:extLst>
              <a:ext uri="{FF2B5EF4-FFF2-40B4-BE49-F238E27FC236}">
                <a16:creationId xmlns:a16="http://schemas.microsoft.com/office/drawing/2014/main" id="{3C6AEBF5-8674-4D44-847D-7C4AC0DF87A7}"/>
              </a:ext>
            </a:extLst>
          </p:cNvPr>
          <p:cNvCxnSpPr>
            <a:cxnSpLocks noChangeShapeType="1"/>
          </p:cNvCxnSpPr>
          <p:nvPr/>
        </p:nvCxnSpPr>
        <p:spPr bwMode="auto">
          <a:xfrm>
            <a:off x="4857750" y="50720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 name="直接连接符 16">
            <a:extLst>
              <a:ext uri="{FF2B5EF4-FFF2-40B4-BE49-F238E27FC236}">
                <a16:creationId xmlns:a16="http://schemas.microsoft.com/office/drawing/2014/main" id="{9B3E6431-0F7F-4662-BD97-CF584EE92D8B}"/>
              </a:ext>
            </a:extLst>
          </p:cNvPr>
          <p:cNvCxnSpPr>
            <a:cxnSpLocks noChangeShapeType="1"/>
          </p:cNvCxnSpPr>
          <p:nvPr/>
        </p:nvCxnSpPr>
        <p:spPr bwMode="auto">
          <a:xfrm>
            <a:off x="4857750" y="5643563"/>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a:extLst>
              <a:ext uri="{FF2B5EF4-FFF2-40B4-BE49-F238E27FC236}">
                <a16:creationId xmlns:a16="http://schemas.microsoft.com/office/drawing/2014/main" id="{66DDB441-1B3D-4EE5-9AC4-60AE286AE6E9}"/>
              </a:ext>
            </a:extLst>
          </p:cNvPr>
          <p:cNvCxnSpPr>
            <a:cxnSpLocks noChangeShapeType="1"/>
          </p:cNvCxnSpPr>
          <p:nvPr/>
        </p:nvCxnSpPr>
        <p:spPr bwMode="auto">
          <a:xfrm>
            <a:off x="4857750" y="15001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9" name="平行四边形 18">
            <a:extLst>
              <a:ext uri="{FF2B5EF4-FFF2-40B4-BE49-F238E27FC236}">
                <a16:creationId xmlns:a16="http://schemas.microsoft.com/office/drawing/2014/main" id="{DBC80D52-F768-4B96-A623-7D96C7393E8F}"/>
              </a:ext>
            </a:extLst>
          </p:cNvPr>
          <p:cNvSpPr>
            <a:spLocks noChangeArrowheads="1"/>
          </p:cNvSpPr>
          <p:nvPr/>
        </p:nvSpPr>
        <p:spPr bwMode="auto">
          <a:xfrm>
            <a:off x="5214938" y="1500188"/>
            <a:ext cx="2286000" cy="571500"/>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zh-CN" altLang="en-US" sz="2800">
                <a:solidFill>
                  <a:srgbClr val="0000CC"/>
                </a:solidFill>
                <a:latin typeface="Arial" panose="020B0604020202020204" pitchFamily="34" charset="0"/>
              </a:rPr>
              <a:t>、</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cxnSp>
        <p:nvCxnSpPr>
          <p:cNvPr id="20" name="直接连接符 19">
            <a:extLst>
              <a:ext uri="{FF2B5EF4-FFF2-40B4-BE49-F238E27FC236}">
                <a16:creationId xmlns:a16="http://schemas.microsoft.com/office/drawing/2014/main" id="{08C19114-2BBF-469B-904E-B34C41260543}"/>
              </a:ext>
            </a:extLst>
          </p:cNvPr>
          <p:cNvCxnSpPr>
            <a:cxnSpLocks noChangeShapeType="1"/>
          </p:cNvCxnSpPr>
          <p:nvPr/>
        </p:nvCxnSpPr>
        <p:spPr bwMode="auto">
          <a:xfrm>
            <a:off x="4929188" y="2071688"/>
            <a:ext cx="250031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7D359C80-3451-4B48-8268-92960E06C81F}"/>
              </a:ext>
            </a:extLst>
          </p:cNvPr>
          <p:cNvSpPr txBox="1">
            <a:spLocks noChangeArrowheads="1"/>
          </p:cNvSpPr>
          <p:nvPr/>
        </p:nvSpPr>
        <p:spPr bwMode="auto">
          <a:xfrm>
            <a:off x="5715000" y="2073275"/>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cxnSp>
        <p:nvCxnSpPr>
          <p:cNvPr id="23" name="直接连接符 22">
            <a:extLst>
              <a:ext uri="{FF2B5EF4-FFF2-40B4-BE49-F238E27FC236}">
                <a16:creationId xmlns:a16="http://schemas.microsoft.com/office/drawing/2014/main" id="{2F7A8980-5E5D-4773-86A5-674DBF9ACD49}"/>
              </a:ext>
            </a:extLst>
          </p:cNvPr>
          <p:cNvCxnSpPr>
            <a:cxnSpLocks noChangeShapeType="1"/>
          </p:cNvCxnSpPr>
          <p:nvPr/>
        </p:nvCxnSpPr>
        <p:spPr bwMode="auto">
          <a:xfrm rot="5400000">
            <a:off x="6858000" y="2071688"/>
            <a:ext cx="1143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a:extLst>
              <a:ext uri="{FF2B5EF4-FFF2-40B4-BE49-F238E27FC236}">
                <a16:creationId xmlns:a16="http://schemas.microsoft.com/office/drawing/2014/main" id="{CDA6465E-E4F0-4606-9970-6F1F98BC7B3D}"/>
              </a:ext>
            </a:extLst>
          </p:cNvPr>
          <p:cNvCxnSpPr>
            <a:cxnSpLocks noChangeShapeType="1"/>
          </p:cNvCxnSpPr>
          <p:nvPr/>
        </p:nvCxnSpPr>
        <p:spPr bwMode="auto">
          <a:xfrm>
            <a:off x="4857750" y="2643188"/>
            <a:ext cx="2571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6" name="TextBox 25">
            <a:extLst>
              <a:ext uri="{FF2B5EF4-FFF2-40B4-BE49-F238E27FC236}">
                <a16:creationId xmlns:a16="http://schemas.microsoft.com/office/drawing/2014/main" id="{5E2D9D17-8B24-45F5-866F-AFEB4DF276B6}"/>
              </a:ext>
            </a:extLst>
          </p:cNvPr>
          <p:cNvSpPr txBox="1">
            <a:spLocks noChangeArrowheads="1"/>
          </p:cNvSpPr>
          <p:nvPr/>
        </p:nvSpPr>
        <p:spPr bwMode="auto">
          <a:xfrm>
            <a:off x="5429250" y="2643188"/>
            <a:ext cx="1928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i&gt;50</a:t>
            </a:r>
            <a:endParaRPr lang="zh-CN" altLang="en-US" sz="2800">
              <a:solidFill>
                <a:srgbClr val="0000CC"/>
              </a:solidFill>
              <a:latin typeface="Arial" panose="020B0604020202020204" pitchFamily="34" charset="0"/>
            </a:endParaRPr>
          </a:p>
        </p:txBody>
      </p:sp>
      <p:sp>
        <p:nvSpPr>
          <p:cNvPr id="27" name="TextBox 26">
            <a:extLst>
              <a:ext uri="{FF2B5EF4-FFF2-40B4-BE49-F238E27FC236}">
                <a16:creationId xmlns:a16="http://schemas.microsoft.com/office/drawing/2014/main" id="{F4B92606-2168-4698-84B2-73FCC95BE526}"/>
              </a:ext>
            </a:extLst>
          </p:cNvPr>
          <p:cNvSpPr txBox="1">
            <a:spLocks noChangeArrowheads="1"/>
          </p:cNvSpPr>
          <p:nvPr/>
        </p:nvSpPr>
        <p:spPr bwMode="auto">
          <a:xfrm>
            <a:off x="6000750" y="376078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r>
              <a:rPr lang="en-US" altLang="zh-CN" sz="2800">
                <a:solidFill>
                  <a:srgbClr val="0000CC"/>
                </a:solidFill>
                <a:latin typeface="Arial" panose="020B0604020202020204" pitchFamily="34" charset="0"/>
              </a:rPr>
              <a:t>≧80</a:t>
            </a:r>
            <a:endParaRPr lang="zh-CN" altLang="en-US" sz="2800">
              <a:solidFill>
                <a:srgbClr val="0000CC"/>
              </a:solidFill>
              <a:latin typeface="Arial" panose="020B0604020202020204" pitchFamily="34" charset="0"/>
            </a:endParaRPr>
          </a:p>
        </p:txBody>
      </p:sp>
      <p:cxnSp>
        <p:nvCxnSpPr>
          <p:cNvPr id="34" name="直接连接符 33">
            <a:extLst>
              <a:ext uri="{FF2B5EF4-FFF2-40B4-BE49-F238E27FC236}">
                <a16:creationId xmlns:a16="http://schemas.microsoft.com/office/drawing/2014/main" id="{0CBB96D8-DA09-4841-A471-24BEDF6DA58D}"/>
              </a:ext>
            </a:extLst>
          </p:cNvPr>
          <p:cNvCxnSpPr>
            <a:cxnSpLocks noChangeShapeType="1"/>
          </p:cNvCxnSpPr>
          <p:nvPr/>
        </p:nvCxnSpPr>
        <p:spPr bwMode="auto">
          <a:xfrm rot="10800000" flipV="1">
            <a:off x="6572250" y="3786188"/>
            <a:ext cx="1357313"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a:extLst>
              <a:ext uri="{FF2B5EF4-FFF2-40B4-BE49-F238E27FC236}">
                <a16:creationId xmlns:a16="http://schemas.microsoft.com/office/drawing/2014/main" id="{976DFF24-E9BA-44AB-8BBD-5C5DD0EAEFF0}"/>
              </a:ext>
            </a:extLst>
          </p:cNvPr>
          <p:cNvCxnSpPr>
            <a:cxnSpLocks noChangeShapeType="1"/>
          </p:cNvCxnSpPr>
          <p:nvPr/>
        </p:nvCxnSpPr>
        <p:spPr bwMode="auto">
          <a:xfrm>
            <a:off x="4929188" y="3786188"/>
            <a:ext cx="1714500"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0" name="TextBox 39">
            <a:extLst>
              <a:ext uri="{FF2B5EF4-FFF2-40B4-BE49-F238E27FC236}">
                <a16:creationId xmlns:a16="http://schemas.microsoft.com/office/drawing/2014/main" id="{F2BAB299-9E90-435E-8819-8419FEC055F2}"/>
              </a:ext>
            </a:extLst>
          </p:cNvPr>
          <p:cNvSpPr txBox="1">
            <a:spLocks noChangeArrowheads="1"/>
          </p:cNvSpPr>
          <p:nvPr/>
        </p:nvSpPr>
        <p:spPr bwMode="auto">
          <a:xfrm>
            <a:off x="7143750" y="400050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sp>
        <p:nvSpPr>
          <p:cNvPr id="41" name="TextBox 40">
            <a:extLst>
              <a:ext uri="{FF2B5EF4-FFF2-40B4-BE49-F238E27FC236}">
                <a16:creationId xmlns:a16="http://schemas.microsoft.com/office/drawing/2014/main" id="{9528D69A-91EA-4BC6-B951-367816BD33F8}"/>
              </a:ext>
            </a:extLst>
          </p:cNvPr>
          <p:cNvSpPr txBox="1">
            <a:spLocks noChangeArrowheads="1"/>
          </p:cNvSpPr>
          <p:nvPr/>
        </p:nvSpPr>
        <p:spPr bwMode="auto">
          <a:xfrm>
            <a:off x="5072063" y="4000500"/>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cxnSp>
        <p:nvCxnSpPr>
          <p:cNvPr id="43" name="直接连接符 42">
            <a:extLst>
              <a:ext uri="{FF2B5EF4-FFF2-40B4-BE49-F238E27FC236}">
                <a16:creationId xmlns:a16="http://schemas.microsoft.com/office/drawing/2014/main" id="{40E311F6-FEF6-47D9-AB63-E29797B893CC}"/>
              </a:ext>
            </a:extLst>
          </p:cNvPr>
          <p:cNvCxnSpPr>
            <a:cxnSpLocks noChangeShapeType="1"/>
          </p:cNvCxnSpPr>
          <p:nvPr/>
        </p:nvCxnSpPr>
        <p:spPr bwMode="auto">
          <a:xfrm rot="5400000">
            <a:off x="6286500" y="4786313"/>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5" name="平行四边形 44">
            <a:extLst>
              <a:ext uri="{FF2B5EF4-FFF2-40B4-BE49-F238E27FC236}">
                <a16:creationId xmlns:a16="http://schemas.microsoft.com/office/drawing/2014/main" id="{A42F5846-C188-4D8C-95B3-090CA1FA8D0F}"/>
              </a:ext>
            </a:extLst>
          </p:cNvPr>
          <p:cNvSpPr>
            <a:spLocks noChangeArrowheads="1"/>
          </p:cNvSpPr>
          <p:nvPr/>
        </p:nvSpPr>
        <p:spPr bwMode="auto">
          <a:xfrm>
            <a:off x="4714875" y="4500563"/>
            <a:ext cx="2143125" cy="571500"/>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en-US" altLang="zh-CN" sz="2800" baseline="-25000">
                <a:solidFill>
                  <a:srgbClr val="0000CC"/>
                </a:solidFill>
                <a:latin typeface="Arial" panose="020B0604020202020204" pitchFamily="34" charset="0"/>
              </a:rPr>
              <a:t>i</a:t>
            </a:r>
            <a:r>
              <a:rPr lang="en-US" altLang="zh-CN" sz="2800">
                <a:solidFill>
                  <a:srgbClr val="0000CC"/>
                </a:solidFill>
                <a:latin typeface="Arial" panose="020B0604020202020204" pitchFamily="34" charset="0"/>
              </a:rPr>
              <a:t>,g</a:t>
            </a:r>
            <a:r>
              <a:rPr lang="en-US" altLang="zh-CN" sz="2800" baseline="-25000">
                <a:solidFill>
                  <a:srgbClr val="0000CC"/>
                </a:solidFill>
                <a:latin typeface="Arial" panose="020B0604020202020204" pitchFamily="34" charset="0"/>
              </a:rPr>
              <a:t>i</a:t>
            </a:r>
            <a:endParaRPr lang="zh-CN" altLang="en-US" sz="2800" baseline="-25000">
              <a:solidFill>
                <a:srgbClr val="0000CC"/>
              </a:solidFill>
              <a:latin typeface="Arial" panose="020B0604020202020204" pitchFamily="34" charset="0"/>
            </a:endParaRPr>
          </a:p>
        </p:txBody>
      </p:sp>
      <p:cxnSp>
        <p:nvCxnSpPr>
          <p:cNvPr id="62" name="直接连接符 61">
            <a:extLst>
              <a:ext uri="{FF2B5EF4-FFF2-40B4-BE49-F238E27FC236}">
                <a16:creationId xmlns:a16="http://schemas.microsoft.com/office/drawing/2014/main" id="{4BB89393-62DC-4D86-B420-A7AC7B36CC18}"/>
              </a:ext>
            </a:extLst>
          </p:cNvPr>
          <p:cNvCxnSpPr>
            <a:cxnSpLocks noChangeShapeType="1"/>
          </p:cNvCxnSpPr>
          <p:nvPr/>
        </p:nvCxnSpPr>
        <p:spPr bwMode="auto">
          <a:xfrm>
            <a:off x="4857750" y="32146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3" name="直接连接符 62">
            <a:extLst>
              <a:ext uri="{FF2B5EF4-FFF2-40B4-BE49-F238E27FC236}">
                <a16:creationId xmlns:a16="http://schemas.microsoft.com/office/drawing/2014/main" id="{A1192F9C-BFFF-42B7-8E94-5B7A7B5A6EB5}"/>
              </a:ext>
            </a:extLst>
          </p:cNvPr>
          <p:cNvCxnSpPr>
            <a:cxnSpLocks noChangeShapeType="1"/>
          </p:cNvCxnSpPr>
          <p:nvPr/>
        </p:nvCxnSpPr>
        <p:spPr bwMode="auto">
          <a:xfrm>
            <a:off x="4857750" y="3786188"/>
            <a:ext cx="3786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8396" name="灯片编号占位符 1">
            <a:extLst>
              <a:ext uri="{FF2B5EF4-FFF2-40B4-BE49-F238E27FC236}">
                <a16:creationId xmlns:a16="http://schemas.microsoft.com/office/drawing/2014/main" id="{24FFD464-1768-4E5F-8557-9F67E75805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010CE71-A671-4610-9577-2948BD5D46C8}" type="slidenum">
              <a:rPr kumimoji="0" lang="en-US" altLang="zh-CN" sz="1400" b="0" smtClean="0"/>
              <a:pPr>
                <a:lnSpc>
                  <a:spcPct val="100000"/>
                </a:lnSpc>
                <a:spcBef>
                  <a:spcPct val="0"/>
                </a:spcBef>
                <a:buFontTx/>
                <a:buNone/>
              </a:pPr>
              <a:t>52</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Left)">
                                      <p:cBhvr>
                                        <p:cTn id="12" dur="500"/>
                                        <p:tgtEl>
                                          <p:spTgt spid="1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par>
                          <p:cTn id="32" fill="hold" nodeType="afterGroup">
                            <p:stCondLst>
                              <p:cond delay="1000"/>
                            </p:stCondLst>
                            <p:childTnLst>
                              <p:par>
                                <p:cTn id="33" presetID="3" presetClass="entr" presetSubtype="1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linds(horizontal)">
                                      <p:cBhvr>
                                        <p:cTn id="35" dur="5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slide(fromLeft)">
                                      <p:cBhvr>
                                        <p:cTn id="40" dur="500"/>
                                        <p:tgtEl>
                                          <p:spTgt spid="62"/>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slide(fromLeft)">
                                      <p:cBhvr>
                                        <p:cTn id="49" dur="500"/>
                                        <p:tgtEl>
                                          <p:spTgt spid="63"/>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ox(in)">
                                      <p:cBhvr>
                                        <p:cTn id="58" dur="500"/>
                                        <p:tgtEl>
                                          <p:spTgt spid="38"/>
                                        </p:tgtEl>
                                      </p:cBhvr>
                                    </p:animEffect>
                                  </p:childTnLst>
                                </p:cTn>
                              </p:par>
                              <p:par>
                                <p:cTn id="59" presetID="4" presetClass="entr" presetSubtype="16"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box(in)">
                                      <p:cBhvr>
                                        <p:cTn id="61" dur="500"/>
                                        <p:tgtEl>
                                          <p:spTgt spid="34"/>
                                        </p:tgtEl>
                                      </p:cBhvr>
                                    </p:animEffect>
                                  </p:childTnLst>
                                </p:cTn>
                              </p:par>
                            </p:childTnLst>
                          </p:cTn>
                        </p:par>
                        <p:par>
                          <p:cTn id="62" fill="hold" nodeType="afterGroup">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linds(horizontal)">
                                      <p:cBhvr>
                                        <p:cTn id="65" dur="500"/>
                                        <p:tgtEl>
                                          <p:spTgt spid="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slide(fromLeft)">
                                      <p:cBhvr>
                                        <p:cTn id="70" dur="500"/>
                                        <p:tgtEl>
                                          <p:spTgt spid="15"/>
                                        </p:tgtEl>
                                      </p:cBhvr>
                                    </p:animEffect>
                                  </p:childTnLst>
                                </p:cTn>
                              </p:par>
                            </p:childTnLst>
                          </p:cTn>
                        </p:par>
                        <p:par>
                          <p:cTn id="71" fill="hold" nodeType="afterGroup">
                            <p:stCondLst>
                              <p:cond delay="500"/>
                            </p:stCondLst>
                            <p:childTnLst>
                              <p:par>
                                <p:cTn id="72" presetID="3" presetClass="entr" presetSubtype="10" fill="hold" grpId="0" nodeType="after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linds(horizontal)">
                                      <p:cBhvr>
                                        <p:cTn id="74" dur="500"/>
                                        <p:tgtEl>
                                          <p:spTgt spid="4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slide(fromLeft)">
                                      <p:cBhvr>
                                        <p:cTn id="79" dur="500"/>
                                        <p:tgtEl>
                                          <p:spTgt spid="16"/>
                                        </p:tgtEl>
                                      </p:cBhvr>
                                    </p:animEffect>
                                  </p:childTnLst>
                                </p:cTn>
                              </p:par>
                            </p:childTnLst>
                          </p:cTn>
                        </p:par>
                        <p:par>
                          <p:cTn id="80" fill="hold" nodeType="afterGroup">
                            <p:stCondLst>
                              <p:cond delay="500"/>
                            </p:stCondLst>
                            <p:childTnLst>
                              <p:par>
                                <p:cTn id="81" presetID="12" presetClass="entr" presetSubtype="1" fill="hold"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slide(fromTop)">
                                      <p:cBhvr>
                                        <p:cTn id="83" dur="500"/>
                                        <p:tgtEl>
                                          <p:spTgt spid="43"/>
                                        </p:tgtEl>
                                      </p:cBhvr>
                                    </p:animEffect>
                                  </p:childTnLst>
                                </p:cTn>
                              </p:par>
                            </p:childTnLst>
                          </p:cTn>
                        </p:par>
                        <p:par>
                          <p:cTn id="84" fill="hold" nodeType="afterGroup">
                            <p:stCondLst>
                              <p:cond delay="1000"/>
                            </p:stCondLst>
                            <p:childTnLst>
                              <p:par>
                                <p:cTn id="85" presetID="3" presetClass="entr" presetSubtype="10" fill="hold" grpId="0"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blinds(horizontal)">
                                      <p:cBhvr>
                                        <p:cTn id="87" dur="500"/>
                                        <p:tgtEl>
                                          <p:spTgt spid="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8"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slide(fromLeft)">
                                      <p:cBhvr>
                                        <p:cTn id="97" dur="500"/>
                                        <p:tgtEl>
                                          <p:spTgt spid="17"/>
                                        </p:tgtEl>
                                      </p:cBhvr>
                                    </p:animEffect>
                                  </p:childTnLst>
                                </p:cTn>
                              </p:par>
                            </p:childTnLst>
                          </p:cTn>
                        </p:par>
                        <p:par>
                          <p:cTn id="98" fill="hold" nodeType="afterGroup">
                            <p:stCondLst>
                              <p:cond delay="500"/>
                            </p:stCondLst>
                            <p:childTnLst>
                              <p:par>
                                <p:cTn id="99" presetID="12" presetClass="entr" presetSubtype="4" fill="hold"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slide(fromBottom)">
                                      <p:cBhvr>
                                        <p:cTn id="101" dur="500"/>
                                        <p:tgtEl>
                                          <p:spTgt spid="8"/>
                                        </p:tgtEl>
                                      </p:cBhvr>
                                    </p:animEffect>
                                  </p:childTnLst>
                                </p:cTn>
                              </p:par>
                            </p:childTnLst>
                          </p:cTn>
                        </p:par>
                        <p:par>
                          <p:cTn id="102" fill="hold" nodeType="afterGroup">
                            <p:stCondLst>
                              <p:cond delay="1000"/>
                            </p:stCondLst>
                            <p:childTnLst>
                              <p:par>
                                <p:cTn id="103" presetID="3" presetClass="entr" presetSubtype="10" fill="hold" grpId="0"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blinds(horizontal)">
                                      <p:cBhvr>
                                        <p:cTn id="105" dur="500"/>
                                        <p:tgtEl>
                                          <p:spTgt spid="13"/>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blinds(horizontal)">
                                      <p:cBhvr>
                                        <p:cTn id="1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3" grpId="0"/>
      <p:bldP spid="19" grpId="0"/>
      <p:bldP spid="21" grpId="0"/>
      <p:bldP spid="26" grpId="0"/>
      <p:bldP spid="27" grpId="0"/>
      <p:bldP spid="40" grpId="0"/>
      <p:bldP spid="41" grpId="0"/>
      <p:bldP spid="4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98F9CD5E-C8A6-4C65-B669-6B76E1BCD774}"/>
              </a:ext>
            </a:extLst>
          </p:cNvPr>
          <p:cNvSpPr>
            <a:spLocks noGrp="1"/>
          </p:cNvSpPr>
          <p:nvPr>
            <p:ph idx="1"/>
          </p:nvPr>
        </p:nvSpPr>
        <p:spPr>
          <a:xfrm>
            <a:off x="214313" y="642938"/>
            <a:ext cx="8786812" cy="785812"/>
          </a:xfrm>
        </p:spPr>
        <p:txBody>
          <a:bodyPr/>
          <a:lstStyle/>
          <a:p>
            <a:pPr>
              <a:buFont typeface="Wingdings" pitchFamily="2" charset="2"/>
              <a:buNone/>
            </a:pPr>
            <a:r>
              <a:rPr lang="zh-CN" altLang="zh-CN"/>
              <a:t>例</a:t>
            </a:r>
            <a:r>
              <a:rPr lang="en-US" altLang="zh-CN"/>
              <a:t>2.13 </a:t>
            </a:r>
            <a:r>
              <a:rPr lang="zh-CN" altLang="zh-CN"/>
              <a:t>将例</a:t>
            </a:r>
            <a:r>
              <a:rPr lang="en-US" altLang="zh-CN"/>
              <a:t>2.3</a:t>
            </a:r>
            <a:r>
              <a:rPr lang="zh-CN" altLang="zh-CN"/>
              <a:t>判定闰年的算法用</a:t>
            </a:r>
            <a:r>
              <a:rPr lang="en-US" altLang="zh-CN"/>
              <a:t>N-S</a:t>
            </a:r>
            <a:r>
              <a:rPr lang="zh-CN" altLang="zh-CN"/>
              <a:t>图表示</a:t>
            </a:r>
            <a:endParaRPr lang="zh-CN" altLang="en-US"/>
          </a:p>
        </p:txBody>
      </p:sp>
      <p:sp>
        <p:nvSpPr>
          <p:cNvPr id="5" name="流程图: 过程 4">
            <a:extLst>
              <a:ext uri="{FF2B5EF4-FFF2-40B4-BE49-F238E27FC236}">
                <a16:creationId xmlns:a16="http://schemas.microsoft.com/office/drawing/2014/main" id="{B0F6AADE-10AE-4BCF-A12F-234FC44BCBA5}"/>
              </a:ext>
            </a:extLst>
          </p:cNvPr>
          <p:cNvSpPr>
            <a:spLocks noChangeArrowheads="1"/>
          </p:cNvSpPr>
          <p:nvPr/>
        </p:nvSpPr>
        <p:spPr bwMode="auto">
          <a:xfrm>
            <a:off x="357188" y="1428750"/>
            <a:ext cx="8358187"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6" name="TextBox 5">
            <a:extLst>
              <a:ext uri="{FF2B5EF4-FFF2-40B4-BE49-F238E27FC236}">
                <a16:creationId xmlns:a16="http://schemas.microsoft.com/office/drawing/2014/main" id="{61F60C02-505B-4B61-8DEA-7E579E792636}"/>
              </a:ext>
            </a:extLst>
          </p:cNvPr>
          <p:cNvSpPr txBox="1">
            <a:spLocks noChangeArrowheads="1"/>
          </p:cNvSpPr>
          <p:nvPr/>
        </p:nvSpPr>
        <p:spPr bwMode="auto">
          <a:xfrm>
            <a:off x="2428875" y="6072188"/>
            <a:ext cx="3286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year&gt;2500</a:t>
            </a:r>
            <a:endParaRPr lang="zh-CN" altLang="en-US" sz="2800">
              <a:solidFill>
                <a:srgbClr val="0000CC"/>
              </a:solidFill>
              <a:latin typeface="Arial" panose="020B0604020202020204" pitchFamily="34" charset="0"/>
            </a:endParaRPr>
          </a:p>
        </p:txBody>
      </p:sp>
      <p:sp>
        <p:nvSpPr>
          <p:cNvPr id="8" name="TextBox 7">
            <a:extLst>
              <a:ext uri="{FF2B5EF4-FFF2-40B4-BE49-F238E27FC236}">
                <a16:creationId xmlns:a16="http://schemas.microsoft.com/office/drawing/2014/main" id="{926DAC7B-EA13-4630-94B4-579149C0D5F1}"/>
              </a:ext>
            </a:extLst>
          </p:cNvPr>
          <p:cNvSpPr txBox="1">
            <a:spLocks noChangeArrowheads="1"/>
          </p:cNvSpPr>
          <p:nvPr/>
        </p:nvSpPr>
        <p:spPr bwMode="auto">
          <a:xfrm>
            <a:off x="3143250" y="1428750"/>
            <a:ext cx="250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2000</a:t>
            </a:r>
            <a:r>
              <a:rPr lang="en-US" altLang="zh-CN" sz="2800">
                <a:solidFill>
                  <a:srgbClr val="0000CC"/>
                </a:solidFill>
                <a:latin typeface="Arial" panose="020B0604020202020204" pitchFamily="34" charset="0"/>
                <a:sym typeface="Symbol" panose="05050102010706020507" pitchFamily="18" charset="2"/>
              </a:rPr>
              <a:t>year</a:t>
            </a:r>
            <a:endParaRPr lang="zh-CN" altLang="en-US" sz="2800">
              <a:solidFill>
                <a:srgbClr val="0000CC"/>
              </a:solidFill>
              <a:latin typeface="Arial" panose="020B0604020202020204" pitchFamily="34" charset="0"/>
            </a:endParaRPr>
          </a:p>
        </p:txBody>
      </p:sp>
      <p:sp>
        <p:nvSpPr>
          <p:cNvPr id="10" name="TextBox 9">
            <a:extLst>
              <a:ext uri="{FF2B5EF4-FFF2-40B4-BE49-F238E27FC236}">
                <a16:creationId xmlns:a16="http://schemas.microsoft.com/office/drawing/2014/main" id="{A706B17C-6F51-431D-87CD-6B8E640E35D5}"/>
              </a:ext>
            </a:extLst>
          </p:cNvPr>
          <p:cNvSpPr txBox="1">
            <a:spLocks noChangeArrowheads="1"/>
          </p:cNvSpPr>
          <p:nvPr/>
        </p:nvSpPr>
        <p:spPr bwMode="auto">
          <a:xfrm>
            <a:off x="2643188" y="5378450"/>
            <a:ext cx="2786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year+1</a:t>
            </a:r>
            <a:r>
              <a:rPr lang="en-US" altLang="zh-CN" sz="2800">
                <a:solidFill>
                  <a:srgbClr val="0000CC"/>
                </a:solidFill>
                <a:latin typeface="Arial" panose="020B0604020202020204" pitchFamily="34" charset="0"/>
                <a:sym typeface="Symbol" panose="05050102010706020507" pitchFamily="18" charset="2"/>
              </a:rPr>
              <a:t>year</a:t>
            </a:r>
            <a:endParaRPr lang="zh-CN" altLang="en-US" sz="2800">
              <a:solidFill>
                <a:srgbClr val="0000CC"/>
              </a:solidFill>
              <a:latin typeface="Arial" panose="020B0604020202020204" pitchFamily="34" charset="0"/>
            </a:endParaRPr>
          </a:p>
        </p:txBody>
      </p:sp>
      <p:cxnSp>
        <p:nvCxnSpPr>
          <p:cNvPr id="12" name="直接连接符 11">
            <a:extLst>
              <a:ext uri="{FF2B5EF4-FFF2-40B4-BE49-F238E27FC236}">
                <a16:creationId xmlns:a16="http://schemas.microsoft.com/office/drawing/2014/main" id="{6BEF6556-3FE0-49D3-AB3B-694236E61FF5}"/>
              </a:ext>
            </a:extLst>
          </p:cNvPr>
          <p:cNvCxnSpPr>
            <a:cxnSpLocks noChangeShapeType="1"/>
          </p:cNvCxnSpPr>
          <p:nvPr/>
        </p:nvCxnSpPr>
        <p:spPr bwMode="auto">
          <a:xfrm>
            <a:off x="357188" y="5286375"/>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a:extLst>
              <a:ext uri="{FF2B5EF4-FFF2-40B4-BE49-F238E27FC236}">
                <a16:creationId xmlns:a16="http://schemas.microsoft.com/office/drawing/2014/main" id="{CC55B425-9209-458B-AEF2-07E8CF276699}"/>
              </a:ext>
            </a:extLst>
          </p:cNvPr>
          <p:cNvCxnSpPr>
            <a:cxnSpLocks noChangeShapeType="1"/>
          </p:cNvCxnSpPr>
          <p:nvPr/>
        </p:nvCxnSpPr>
        <p:spPr bwMode="auto">
          <a:xfrm>
            <a:off x="357188" y="6000750"/>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连接符 13">
            <a:extLst>
              <a:ext uri="{FF2B5EF4-FFF2-40B4-BE49-F238E27FC236}">
                <a16:creationId xmlns:a16="http://schemas.microsoft.com/office/drawing/2014/main" id="{22A87C70-34BA-4F44-A323-80D8B6702F2E}"/>
              </a:ext>
            </a:extLst>
          </p:cNvPr>
          <p:cNvCxnSpPr>
            <a:cxnSpLocks noChangeShapeType="1"/>
          </p:cNvCxnSpPr>
          <p:nvPr/>
        </p:nvCxnSpPr>
        <p:spPr bwMode="auto">
          <a:xfrm>
            <a:off x="357188" y="1928813"/>
            <a:ext cx="8358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a:extLst>
              <a:ext uri="{FF2B5EF4-FFF2-40B4-BE49-F238E27FC236}">
                <a16:creationId xmlns:a16="http://schemas.microsoft.com/office/drawing/2014/main" id="{23E8BBA3-B89F-4685-AB6D-9202251DE809}"/>
              </a:ext>
            </a:extLst>
          </p:cNvPr>
          <p:cNvCxnSpPr>
            <a:cxnSpLocks noChangeShapeType="1"/>
          </p:cNvCxnSpPr>
          <p:nvPr/>
        </p:nvCxnSpPr>
        <p:spPr bwMode="auto">
          <a:xfrm rot="10800000" flipV="1">
            <a:off x="6357938" y="1928813"/>
            <a:ext cx="1785937"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858830D6-BB24-433B-A9C1-E63A9FE1FB4F}"/>
              </a:ext>
            </a:extLst>
          </p:cNvPr>
          <p:cNvCxnSpPr>
            <a:cxnSpLocks noChangeShapeType="1"/>
          </p:cNvCxnSpPr>
          <p:nvPr/>
        </p:nvCxnSpPr>
        <p:spPr bwMode="auto">
          <a:xfrm>
            <a:off x="357188" y="1928813"/>
            <a:ext cx="6072187" cy="7143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连接符 21">
            <a:extLst>
              <a:ext uri="{FF2B5EF4-FFF2-40B4-BE49-F238E27FC236}">
                <a16:creationId xmlns:a16="http://schemas.microsoft.com/office/drawing/2014/main" id="{63C481CB-565A-49B8-9B91-EC414A0F4F80}"/>
              </a:ext>
            </a:extLst>
          </p:cNvPr>
          <p:cNvCxnSpPr>
            <a:cxnSpLocks noChangeShapeType="1"/>
          </p:cNvCxnSpPr>
          <p:nvPr/>
        </p:nvCxnSpPr>
        <p:spPr bwMode="auto">
          <a:xfrm rot="10800000" flipV="1">
            <a:off x="4143375" y="3429000"/>
            <a:ext cx="2286000"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3" name="直接连接符 22">
            <a:extLst>
              <a:ext uri="{FF2B5EF4-FFF2-40B4-BE49-F238E27FC236}">
                <a16:creationId xmlns:a16="http://schemas.microsoft.com/office/drawing/2014/main" id="{A603DD37-90DC-481D-9BB1-9518E9F370FA}"/>
              </a:ext>
            </a:extLst>
          </p:cNvPr>
          <p:cNvCxnSpPr>
            <a:cxnSpLocks noChangeShapeType="1"/>
          </p:cNvCxnSpPr>
          <p:nvPr/>
        </p:nvCxnSpPr>
        <p:spPr bwMode="auto">
          <a:xfrm>
            <a:off x="1785938" y="3429000"/>
            <a:ext cx="2357437"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096B4D0B-261D-462B-B047-94CFCAB23074}"/>
              </a:ext>
            </a:extLst>
          </p:cNvPr>
          <p:cNvSpPr txBox="1">
            <a:spLocks noChangeArrowheads="1"/>
          </p:cNvSpPr>
          <p:nvPr/>
        </p:nvSpPr>
        <p:spPr bwMode="auto">
          <a:xfrm>
            <a:off x="5572125" y="37147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sp>
        <p:nvSpPr>
          <p:cNvPr id="25" name="TextBox 24">
            <a:extLst>
              <a:ext uri="{FF2B5EF4-FFF2-40B4-BE49-F238E27FC236}">
                <a16:creationId xmlns:a16="http://schemas.microsoft.com/office/drawing/2014/main" id="{2DE14970-42B3-4A98-BD09-288434F1ED9A}"/>
              </a:ext>
            </a:extLst>
          </p:cNvPr>
          <p:cNvSpPr txBox="1">
            <a:spLocks noChangeArrowheads="1"/>
          </p:cNvSpPr>
          <p:nvPr/>
        </p:nvSpPr>
        <p:spPr bwMode="auto">
          <a:xfrm>
            <a:off x="1857375" y="371475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cxnSp>
        <p:nvCxnSpPr>
          <p:cNvPr id="26" name="直接连接符 25">
            <a:extLst>
              <a:ext uri="{FF2B5EF4-FFF2-40B4-BE49-F238E27FC236}">
                <a16:creationId xmlns:a16="http://schemas.microsoft.com/office/drawing/2014/main" id="{8A2FEEAB-285B-4607-A3F8-F9D6E8DCF3E8}"/>
              </a:ext>
            </a:extLst>
          </p:cNvPr>
          <p:cNvCxnSpPr>
            <a:cxnSpLocks noChangeShapeType="1"/>
          </p:cNvCxnSpPr>
          <p:nvPr/>
        </p:nvCxnSpPr>
        <p:spPr bwMode="auto">
          <a:xfrm rot="5400000">
            <a:off x="3607594" y="4750594"/>
            <a:ext cx="107156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连接符 27">
            <a:extLst>
              <a:ext uri="{FF2B5EF4-FFF2-40B4-BE49-F238E27FC236}">
                <a16:creationId xmlns:a16="http://schemas.microsoft.com/office/drawing/2014/main" id="{47042B33-3C9E-4E1C-A889-97FFCDEB4B89}"/>
              </a:ext>
            </a:extLst>
          </p:cNvPr>
          <p:cNvCxnSpPr>
            <a:cxnSpLocks noChangeShapeType="1"/>
          </p:cNvCxnSpPr>
          <p:nvPr/>
        </p:nvCxnSpPr>
        <p:spPr bwMode="auto">
          <a:xfrm>
            <a:off x="357188" y="2643188"/>
            <a:ext cx="7715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a:extLst>
              <a:ext uri="{FF2B5EF4-FFF2-40B4-BE49-F238E27FC236}">
                <a16:creationId xmlns:a16="http://schemas.microsoft.com/office/drawing/2014/main" id="{4CEB46C8-685A-46EA-903B-AACC5741DF97}"/>
              </a:ext>
            </a:extLst>
          </p:cNvPr>
          <p:cNvCxnSpPr>
            <a:cxnSpLocks noChangeShapeType="1"/>
          </p:cNvCxnSpPr>
          <p:nvPr/>
        </p:nvCxnSpPr>
        <p:spPr bwMode="auto">
          <a:xfrm>
            <a:off x="357188" y="3429000"/>
            <a:ext cx="6072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2" name="TextBox 31">
            <a:extLst>
              <a:ext uri="{FF2B5EF4-FFF2-40B4-BE49-F238E27FC236}">
                <a16:creationId xmlns:a16="http://schemas.microsoft.com/office/drawing/2014/main" id="{4CB90099-3F6A-48E7-A7EE-3D390F5A5A69}"/>
              </a:ext>
            </a:extLst>
          </p:cNvPr>
          <p:cNvSpPr txBox="1">
            <a:spLocks noChangeArrowheads="1"/>
          </p:cNvSpPr>
          <p:nvPr/>
        </p:nvSpPr>
        <p:spPr bwMode="auto">
          <a:xfrm>
            <a:off x="4929188" y="1928813"/>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year%4</a:t>
            </a:r>
            <a:r>
              <a:rPr lang="zh-CN" altLang="en-US" sz="2800">
                <a:solidFill>
                  <a:srgbClr val="0000CC"/>
                </a:solidFill>
                <a:latin typeface="Arial" panose="020B0604020202020204" pitchFamily="34" charset="0"/>
              </a:rPr>
              <a:t>为</a:t>
            </a:r>
            <a:r>
              <a:rPr lang="en-US" altLang="zh-CN" sz="2800">
                <a:solidFill>
                  <a:srgbClr val="0000CC"/>
                </a:solidFill>
                <a:latin typeface="Arial" panose="020B0604020202020204" pitchFamily="34" charset="0"/>
              </a:rPr>
              <a:t>0</a:t>
            </a:r>
            <a:endParaRPr lang="zh-CN" altLang="en-US" sz="2800">
              <a:solidFill>
                <a:srgbClr val="0000CC"/>
              </a:solidFill>
              <a:latin typeface="Arial" panose="020B0604020202020204" pitchFamily="34" charset="0"/>
            </a:endParaRPr>
          </a:p>
        </p:txBody>
      </p:sp>
      <p:sp>
        <p:nvSpPr>
          <p:cNvPr id="36" name="TextBox 35">
            <a:extLst>
              <a:ext uri="{FF2B5EF4-FFF2-40B4-BE49-F238E27FC236}">
                <a16:creationId xmlns:a16="http://schemas.microsoft.com/office/drawing/2014/main" id="{4B6EDB97-A18C-4B3A-81C1-875E622507A4}"/>
              </a:ext>
            </a:extLst>
          </p:cNvPr>
          <p:cNvSpPr txBox="1">
            <a:spLocks noChangeArrowheads="1"/>
          </p:cNvSpPr>
          <p:nvPr/>
        </p:nvSpPr>
        <p:spPr bwMode="auto">
          <a:xfrm>
            <a:off x="7429500" y="2143125"/>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sp>
        <p:nvSpPr>
          <p:cNvPr id="41" name="TextBox 40">
            <a:extLst>
              <a:ext uri="{FF2B5EF4-FFF2-40B4-BE49-F238E27FC236}">
                <a16:creationId xmlns:a16="http://schemas.microsoft.com/office/drawing/2014/main" id="{11DD9790-2BE5-4C8F-A5A2-34A0BCA16C6D}"/>
              </a:ext>
            </a:extLst>
          </p:cNvPr>
          <p:cNvSpPr txBox="1">
            <a:spLocks noChangeArrowheads="1"/>
          </p:cNvSpPr>
          <p:nvPr/>
        </p:nvSpPr>
        <p:spPr bwMode="auto">
          <a:xfrm>
            <a:off x="928688" y="2071688"/>
            <a:ext cx="571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cxnSp>
        <p:nvCxnSpPr>
          <p:cNvPr id="42" name="直接连接符 41">
            <a:extLst>
              <a:ext uri="{FF2B5EF4-FFF2-40B4-BE49-F238E27FC236}">
                <a16:creationId xmlns:a16="http://schemas.microsoft.com/office/drawing/2014/main" id="{81D1E9D8-E05E-4A1F-BF3F-238C7FC60AA6}"/>
              </a:ext>
            </a:extLst>
          </p:cNvPr>
          <p:cNvCxnSpPr>
            <a:cxnSpLocks noChangeShapeType="1"/>
          </p:cNvCxnSpPr>
          <p:nvPr/>
        </p:nvCxnSpPr>
        <p:spPr bwMode="auto">
          <a:xfrm rot="5400000">
            <a:off x="5107781" y="3964782"/>
            <a:ext cx="2643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5" name="平行四边形 44">
            <a:extLst>
              <a:ext uri="{FF2B5EF4-FFF2-40B4-BE49-F238E27FC236}">
                <a16:creationId xmlns:a16="http://schemas.microsoft.com/office/drawing/2014/main" id="{90318367-1B36-41C9-A411-EE9AEA50E871}"/>
              </a:ext>
            </a:extLst>
          </p:cNvPr>
          <p:cNvSpPr>
            <a:spLocks noChangeArrowheads="1"/>
          </p:cNvSpPr>
          <p:nvPr/>
        </p:nvSpPr>
        <p:spPr bwMode="auto">
          <a:xfrm>
            <a:off x="6286500" y="3071813"/>
            <a:ext cx="2071688" cy="1571625"/>
          </a:xfrm>
          <a:prstGeom prst="parallelogram">
            <a:avLst>
              <a:gd name="adj" fmla="val 2500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endParaRPr lang="en-US" altLang="zh-CN" sz="2800">
              <a:solidFill>
                <a:srgbClr val="0000CC"/>
              </a:solidFill>
              <a:latin typeface="Arial" panose="020B0604020202020204" pitchFamily="34" charset="0"/>
            </a:endParaRPr>
          </a:p>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a:t>
            </a:r>
          </a:p>
          <a:p>
            <a:pPr algn="ctr" eaLnBrk="1" hangingPunct="1">
              <a:lnSpc>
                <a:spcPct val="100000"/>
              </a:lnSpc>
              <a:spcBef>
                <a:spcPct val="0"/>
              </a:spcBef>
              <a:buFontTx/>
              <a:buNone/>
            </a:pPr>
            <a:r>
              <a:rPr lang="zh-CN" altLang="en-US" sz="2800">
                <a:solidFill>
                  <a:srgbClr val="0000CC"/>
                </a:solidFill>
                <a:latin typeface="Arial" panose="020B0604020202020204" pitchFamily="34" charset="0"/>
              </a:rPr>
              <a:t>非闰年</a:t>
            </a:r>
          </a:p>
        </p:txBody>
      </p:sp>
      <p:cxnSp>
        <p:nvCxnSpPr>
          <p:cNvPr id="46" name="直接连接符 45">
            <a:extLst>
              <a:ext uri="{FF2B5EF4-FFF2-40B4-BE49-F238E27FC236}">
                <a16:creationId xmlns:a16="http://schemas.microsoft.com/office/drawing/2014/main" id="{6AA87996-0854-4C39-8DF5-F698A1AA582D}"/>
              </a:ext>
            </a:extLst>
          </p:cNvPr>
          <p:cNvCxnSpPr>
            <a:cxnSpLocks noChangeShapeType="1"/>
          </p:cNvCxnSpPr>
          <p:nvPr/>
        </p:nvCxnSpPr>
        <p:spPr bwMode="auto">
          <a:xfrm>
            <a:off x="428625" y="2643188"/>
            <a:ext cx="1357313" cy="78581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8" name="直接连接符 47">
            <a:extLst>
              <a:ext uri="{FF2B5EF4-FFF2-40B4-BE49-F238E27FC236}">
                <a16:creationId xmlns:a16="http://schemas.microsoft.com/office/drawing/2014/main" id="{D946FDF0-58A1-4481-9A1F-74F209288F44}"/>
              </a:ext>
            </a:extLst>
          </p:cNvPr>
          <p:cNvCxnSpPr>
            <a:cxnSpLocks noChangeShapeType="1"/>
          </p:cNvCxnSpPr>
          <p:nvPr/>
        </p:nvCxnSpPr>
        <p:spPr bwMode="auto">
          <a:xfrm rot="10800000" flipV="1">
            <a:off x="1785938" y="2643188"/>
            <a:ext cx="4714875" cy="78581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1" name="TextBox 50">
            <a:extLst>
              <a:ext uri="{FF2B5EF4-FFF2-40B4-BE49-F238E27FC236}">
                <a16:creationId xmlns:a16="http://schemas.microsoft.com/office/drawing/2014/main" id="{8068F1B6-8110-4FBC-A9A9-7B57270A4EA9}"/>
              </a:ext>
            </a:extLst>
          </p:cNvPr>
          <p:cNvSpPr txBox="1">
            <a:spLocks noChangeArrowheads="1"/>
          </p:cNvSpPr>
          <p:nvPr/>
        </p:nvSpPr>
        <p:spPr bwMode="auto">
          <a:xfrm>
            <a:off x="1143000" y="2643188"/>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year%100</a:t>
            </a:r>
            <a:r>
              <a:rPr lang="zh-CN" altLang="en-US" sz="2800">
                <a:solidFill>
                  <a:srgbClr val="0000CC"/>
                </a:solidFill>
                <a:latin typeface="Arial" panose="020B0604020202020204" pitchFamily="34" charset="0"/>
              </a:rPr>
              <a:t>不为</a:t>
            </a:r>
            <a:r>
              <a:rPr lang="en-US" altLang="zh-CN" sz="2800">
                <a:solidFill>
                  <a:srgbClr val="0000CC"/>
                </a:solidFill>
                <a:latin typeface="Arial" panose="020B0604020202020204" pitchFamily="34" charset="0"/>
              </a:rPr>
              <a:t>0</a:t>
            </a:r>
            <a:endParaRPr lang="zh-CN" altLang="en-US" sz="2800">
              <a:solidFill>
                <a:srgbClr val="0000CC"/>
              </a:solidFill>
              <a:latin typeface="Arial" panose="020B0604020202020204" pitchFamily="34" charset="0"/>
            </a:endParaRPr>
          </a:p>
        </p:txBody>
      </p:sp>
      <p:cxnSp>
        <p:nvCxnSpPr>
          <p:cNvPr id="60" name="直接连接符 59">
            <a:extLst>
              <a:ext uri="{FF2B5EF4-FFF2-40B4-BE49-F238E27FC236}">
                <a16:creationId xmlns:a16="http://schemas.microsoft.com/office/drawing/2014/main" id="{5B429BE3-7FC8-4510-A667-FD3112C3A0B5}"/>
              </a:ext>
            </a:extLst>
          </p:cNvPr>
          <p:cNvCxnSpPr>
            <a:cxnSpLocks noChangeShapeType="1"/>
          </p:cNvCxnSpPr>
          <p:nvPr/>
        </p:nvCxnSpPr>
        <p:spPr bwMode="auto">
          <a:xfrm rot="5400000">
            <a:off x="857250" y="4357688"/>
            <a:ext cx="1857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DB2343F6-4381-40B7-BB90-DD4EAF239492}"/>
              </a:ext>
            </a:extLst>
          </p:cNvPr>
          <p:cNvSpPr txBox="1">
            <a:spLocks noChangeArrowheads="1"/>
          </p:cNvSpPr>
          <p:nvPr/>
        </p:nvSpPr>
        <p:spPr bwMode="auto">
          <a:xfrm>
            <a:off x="2714625" y="3357563"/>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year%400</a:t>
            </a:r>
            <a:r>
              <a:rPr lang="zh-CN" altLang="en-US" sz="2800">
                <a:solidFill>
                  <a:srgbClr val="0000CC"/>
                </a:solidFill>
                <a:latin typeface="Arial" panose="020B0604020202020204" pitchFamily="34" charset="0"/>
              </a:rPr>
              <a:t>为</a:t>
            </a:r>
            <a:r>
              <a:rPr lang="en-US" altLang="zh-CN" sz="2800">
                <a:solidFill>
                  <a:srgbClr val="0000CC"/>
                </a:solidFill>
                <a:latin typeface="Arial" panose="020B0604020202020204" pitchFamily="34" charset="0"/>
              </a:rPr>
              <a:t>0</a:t>
            </a:r>
            <a:endParaRPr lang="zh-CN" altLang="en-US" sz="2800">
              <a:solidFill>
                <a:srgbClr val="0000CC"/>
              </a:solidFill>
              <a:latin typeface="Arial" panose="020B0604020202020204" pitchFamily="34" charset="0"/>
            </a:endParaRPr>
          </a:p>
        </p:txBody>
      </p:sp>
      <p:cxnSp>
        <p:nvCxnSpPr>
          <p:cNvPr id="62" name="直接连接符 61">
            <a:extLst>
              <a:ext uri="{FF2B5EF4-FFF2-40B4-BE49-F238E27FC236}">
                <a16:creationId xmlns:a16="http://schemas.microsoft.com/office/drawing/2014/main" id="{A6A93AE2-DDCA-4449-AE79-CE65D1A49827}"/>
              </a:ext>
            </a:extLst>
          </p:cNvPr>
          <p:cNvCxnSpPr>
            <a:cxnSpLocks noChangeShapeType="1"/>
          </p:cNvCxnSpPr>
          <p:nvPr/>
        </p:nvCxnSpPr>
        <p:spPr bwMode="auto">
          <a:xfrm>
            <a:off x="1785938" y="4214813"/>
            <a:ext cx="46434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6" name="TextBox 65">
            <a:extLst>
              <a:ext uri="{FF2B5EF4-FFF2-40B4-BE49-F238E27FC236}">
                <a16:creationId xmlns:a16="http://schemas.microsoft.com/office/drawing/2014/main" id="{0B367542-F4BC-415A-964D-AC9FA9B803FA}"/>
              </a:ext>
            </a:extLst>
          </p:cNvPr>
          <p:cNvSpPr txBox="1">
            <a:spLocks noChangeArrowheads="1"/>
          </p:cNvSpPr>
          <p:nvPr/>
        </p:nvSpPr>
        <p:spPr bwMode="auto">
          <a:xfrm>
            <a:off x="428625" y="2928938"/>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sp>
        <p:nvSpPr>
          <p:cNvPr id="67" name="TextBox 66">
            <a:extLst>
              <a:ext uri="{FF2B5EF4-FFF2-40B4-BE49-F238E27FC236}">
                <a16:creationId xmlns:a16="http://schemas.microsoft.com/office/drawing/2014/main" id="{9BDB100F-8FAA-4544-8400-A1BFA122853E}"/>
              </a:ext>
            </a:extLst>
          </p:cNvPr>
          <p:cNvSpPr txBox="1">
            <a:spLocks noChangeArrowheads="1"/>
          </p:cNvSpPr>
          <p:nvPr/>
        </p:nvSpPr>
        <p:spPr bwMode="auto">
          <a:xfrm>
            <a:off x="5286375" y="2857500"/>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sp>
        <p:nvSpPr>
          <p:cNvPr id="84" name="平行四边形 83">
            <a:extLst>
              <a:ext uri="{FF2B5EF4-FFF2-40B4-BE49-F238E27FC236}">
                <a16:creationId xmlns:a16="http://schemas.microsoft.com/office/drawing/2014/main" id="{2EFD6E51-2ABC-483D-8690-A4457D6241A2}"/>
              </a:ext>
            </a:extLst>
          </p:cNvPr>
          <p:cNvSpPr>
            <a:spLocks noChangeArrowheads="1"/>
          </p:cNvSpPr>
          <p:nvPr/>
        </p:nvSpPr>
        <p:spPr bwMode="auto">
          <a:xfrm>
            <a:off x="4000500" y="4143375"/>
            <a:ext cx="2428875" cy="1214438"/>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year</a:t>
            </a:r>
          </a:p>
          <a:p>
            <a:pPr algn="ctr" eaLnBrk="1" hangingPunct="1">
              <a:lnSpc>
                <a:spcPct val="100000"/>
              </a:lnSpc>
              <a:spcBef>
                <a:spcPct val="0"/>
              </a:spcBef>
              <a:buFontTx/>
              <a:buNone/>
            </a:pPr>
            <a:r>
              <a:rPr lang="zh-CN" altLang="en-US" sz="2800">
                <a:solidFill>
                  <a:srgbClr val="0000CC"/>
                </a:solidFill>
                <a:latin typeface="Arial" panose="020B0604020202020204" pitchFamily="34" charset="0"/>
              </a:rPr>
              <a:t>非闰年</a:t>
            </a:r>
          </a:p>
        </p:txBody>
      </p:sp>
      <p:sp>
        <p:nvSpPr>
          <p:cNvPr id="85" name="平行四边形 84">
            <a:extLst>
              <a:ext uri="{FF2B5EF4-FFF2-40B4-BE49-F238E27FC236}">
                <a16:creationId xmlns:a16="http://schemas.microsoft.com/office/drawing/2014/main" id="{E6BC332F-BAB2-473C-A23B-E46D82573204}"/>
              </a:ext>
            </a:extLst>
          </p:cNvPr>
          <p:cNvSpPr>
            <a:spLocks noChangeArrowheads="1"/>
          </p:cNvSpPr>
          <p:nvPr/>
        </p:nvSpPr>
        <p:spPr bwMode="auto">
          <a:xfrm>
            <a:off x="1643063" y="4214813"/>
            <a:ext cx="2428875" cy="1214437"/>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year</a:t>
            </a:r>
          </a:p>
          <a:p>
            <a:pPr algn="ctr" eaLnBrk="1" hangingPunct="1">
              <a:lnSpc>
                <a:spcPct val="100000"/>
              </a:lnSpc>
              <a:spcBef>
                <a:spcPct val="0"/>
              </a:spcBef>
              <a:buFontTx/>
              <a:buNone/>
            </a:pPr>
            <a:r>
              <a:rPr lang="zh-CN" altLang="en-US" sz="2800">
                <a:solidFill>
                  <a:srgbClr val="0000CC"/>
                </a:solidFill>
                <a:latin typeface="Arial" panose="020B0604020202020204" pitchFamily="34" charset="0"/>
              </a:rPr>
              <a:t>闰年</a:t>
            </a:r>
          </a:p>
        </p:txBody>
      </p:sp>
      <p:sp>
        <p:nvSpPr>
          <p:cNvPr id="86" name="平行四边形 85">
            <a:extLst>
              <a:ext uri="{FF2B5EF4-FFF2-40B4-BE49-F238E27FC236}">
                <a16:creationId xmlns:a16="http://schemas.microsoft.com/office/drawing/2014/main" id="{3F1CBBF0-339B-45A6-B08C-5328F193D88C}"/>
              </a:ext>
            </a:extLst>
          </p:cNvPr>
          <p:cNvSpPr>
            <a:spLocks noChangeArrowheads="1"/>
          </p:cNvSpPr>
          <p:nvPr/>
        </p:nvSpPr>
        <p:spPr bwMode="auto">
          <a:xfrm>
            <a:off x="214313" y="3429000"/>
            <a:ext cx="1785937" cy="1643063"/>
          </a:xfrm>
          <a:prstGeom prst="parallelogram">
            <a:avLst>
              <a:gd name="adj" fmla="val 250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endParaRPr lang="en-US" altLang="zh-CN" sz="2800">
              <a:solidFill>
                <a:srgbClr val="0000CC"/>
              </a:solidFill>
              <a:latin typeface="Arial" panose="020B0604020202020204" pitchFamily="34" charset="0"/>
            </a:endParaRPr>
          </a:p>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year</a:t>
            </a:r>
          </a:p>
          <a:p>
            <a:pPr algn="ctr" eaLnBrk="1" hangingPunct="1">
              <a:lnSpc>
                <a:spcPct val="100000"/>
              </a:lnSpc>
              <a:spcBef>
                <a:spcPct val="0"/>
              </a:spcBef>
              <a:buFontTx/>
              <a:buNone/>
            </a:pPr>
            <a:r>
              <a:rPr lang="zh-CN" altLang="en-US" sz="2800">
                <a:solidFill>
                  <a:srgbClr val="0000CC"/>
                </a:solidFill>
                <a:latin typeface="Arial" panose="020B0604020202020204" pitchFamily="34" charset="0"/>
              </a:rPr>
              <a:t>闰年</a:t>
            </a:r>
          </a:p>
        </p:txBody>
      </p:sp>
      <p:cxnSp>
        <p:nvCxnSpPr>
          <p:cNvPr id="94" name="直接连接符 93">
            <a:extLst>
              <a:ext uri="{FF2B5EF4-FFF2-40B4-BE49-F238E27FC236}">
                <a16:creationId xmlns:a16="http://schemas.microsoft.com/office/drawing/2014/main" id="{2812ADBE-5DD5-4570-8354-234BD11C7D0C}"/>
              </a:ext>
            </a:extLst>
          </p:cNvPr>
          <p:cNvCxnSpPr>
            <a:cxnSpLocks noChangeShapeType="1"/>
          </p:cNvCxnSpPr>
          <p:nvPr/>
        </p:nvCxnSpPr>
        <p:spPr bwMode="auto">
          <a:xfrm rot="5400000">
            <a:off x="6036469" y="3964782"/>
            <a:ext cx="4071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9428" name="灯片编号占位符 1">
            <a:extLst>
              <a:ext uri="{FF2B5EF4-FFF2-40B4-BE49-F238E27FC236}">
                <a16:creationId xmlns:a16="http://schemas.microsoft.com/office/drawing/2014/main" id="{330AB668-E4B9-4D19-A891-B9031279E2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56AA7CAE-C26A-46E4-940A-FA1BC49EBD0C}" type="slidenum">
              <a:rPr kumimoji="0" lang="en-US" altLang="zh-CN" sz="1400" b="0" smtClean="0"/>
              <a:pPr>
                <a:lnSpc>
                  <a:spcPct val="100000"/>
                </a:lnSpc>
                <a:spcBef>
                  <a:spcPct val="0"/>
                </a:spcBef>
                <a:buFontTx/>
                <a:buNone/>
              </a:pPr>
              <a:t>53</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Left)">
                                      <p:cBhvr>
                                        <p:cTn id="12" dur="500"/>
                                        <p:tgtEl>
                                          <p:spTgt spid="1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slide(fromLeft)">
                                      <p:cBhvr>
                                        <p:cTn id="21" dur="500"/>
                                        <p:tgtEl>
                                          <p:spTgt spid="13"/>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slide(fromBottom)">
                                      <p:cBhvr>
                                        <p:cTn id="25" dur="500"/>
                                        <p:tgtEl>
                                          <p:spTgt spid="94"/>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slide(fromLeft)">
                                      <p:cBhvr>
                                        <p:cTn id="29" dur="500"/>
                                        <p:tgtEl>
                                          <p:spTgt spid="28"/>
                                        </p:tgtEl>
                                      </p:cBhvr>
                                    </p:animEffect>
                                  </p:childTnLst>
                                </p:cTn>
                              </p:par>
                            </p:childTnLst>
                          </p:cTn>
                        </p:par>
                        <p:par>
                          <p:cTn id="30" fill="hold" nodeType="afterGroup">
                            <p:stCondLst>
                              <p:cond delay="1500"/>
                            </p:stCondLst>
                            <p:childTnLst>
                              <p:par>
                                <p:cTn id="31" presetID="4" presetClass="entr" presetSubtype="16"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ox(in)">
                                      <p:cBhvr>
                                        <p:cTn id="33" dur="500"/>
                                        <p:tgtEl>
                                          <p:spTgt spid="19"/>
                                        </p:tgtEl>
                                      </p:cBhvr>
                                    </p:animEffect>
                                  </p:childTnLst>
                                </p:cTn>
                              </p:par>
                              <p:par>
                                <p:cTn id="34" presetID="4"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ox(in)">
                                      <p:cBhvr>
                                        <p:cTn id="36" dur="500"/>
                                        <p:tgtEl>
                                          <p:spTgt spid="18"/>
                                        </p:tgtEl>
                                      </p:cBhvr>
                                    </p:animEffect>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linds(horizontal)">
                                      <p:cBhvr>
                                        <p:cTn id="40" dur="500"/>
                                        <p:tgtEl>
                                          <p:spTgt spid="3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blinds(horizontal)">
                                      <p:cBhvr>
                                        <p:cTn id="45" dur="500"/>
                                        <p:tgtEl>
                                          <p:spTgt spid="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slide(fromLeft)">
                                      <p:cBhvr>
                                        <p:cTn id="50" dur="500"/>
                                        <p:tgtEl>
                                          <p:spTgt spid="12"/>
                                        </p:tgtEl>
                                      </p:cBhvr>
                                    </p:animEffect>
                                  </p:childTnLst>
                                </p:cTn>
                              </p:par>
                            </p:childTnLst>
                          </p:cTn>
                        </p:par>
                        <p:par>
                          <p:cTn id="51" fill="hold" nodeType="afterGroup">
                            <p:stCondLst>
                              <p:cond delay="500"/>
                            </p:stCondLst>
                            <p:childTnLst>
                              <p:par>
                                <p:cTn id="52" presetID="12" presetClass="entr" presetSubtype="4"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slide(fromBottom)">
                                      <p:cBhvr>
                                        <p:cTn id="54" dur="500"/>
                                        <p:tgtEl>
                                          <p:spTgt spid="42"/>
                                        </p:tgtEl>
                                      </p:cBhvr>
                                    </p:animEffect>
                                  </p:childTnLst>
                                </p:cTn>
                              </p:par>
                            </p:childTnLst>
                          </p:cTn>
                        </p:par>
                        <p:par>
                          <p:cTn id="55" fill="hold" nodeType="afterGroup">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linds(horizontal)">
                                      <p:cBhvr>
                                        <p:cTn id="58" dur="500"/>
                                        <p:tgtEl>
                                          <p:spTgt spid="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blinds(horizontal)">
                                      <p:cBhvr>
                                        <p:cTn id="63" dur="500"/>
                                        <p:tgtEl>
                                          <p:spTgt spid="4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2" presetClass="entr" presetSubtype="8"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slide(fromLeft)">
                                      <p:cBhvr>
                                        <p:cTn id="68" dur="500"/>
                                        <p:tgtEl>
                                          <p:spTgt spid="29"/>
                                        </p:tgtEl>
                                      </p:cBhvr>
                                    </p:animEffect>
                                  </p:childTnLst>
                                </p:cTn>
                              </p:par>
                            </p:childTnLst>
                          </p:cTn>
                        </p:par>
                        <p:par>
                          <p:cTn id="69" fill="hold" nodeType="afterGroup">
                            <p:stCondLst>
                              <p:cond delay="500"/>
                            </p:stCondLst>
                            <p:childTnLst>
                              <p:par>
                                <p:cTn id="70" presetID="4" presetClass="entr" presetSubtype="16" fill="hold" nodeType="after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box(in)">
                                      <p:cBhvr>
                                        <p:cTn id="72" dur="500"/>
                                        <p:tgtEl>
                                          <p:spTgt spid="46"/>
                                        </p:tgtEl>
                                      </p:cBhvr>
                                    </p:animEffect>
                                  </p:childTnLst>
                                </p:cTn>
                              </p:par>
                              <p:par>
                                <p:cTn id="73" presetID="4" presetClass="entr" presetSubtype="16" fill="hold"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box(in)">
                                      <p:cBhvr>
                                        <p:cTn id="75" dur="500"/>
                                        <p:tgtEl>
                                          <p:spTgt spid="48"/>
                                        </p:tgtEl>
                                      </p:cBhvr>
                                    </p:animEffect>
                                  </p:childTnLst>
                                </p:cTn>
                              </p:par>
                            </p:childTnLst>
                          </p:cTn>
                        </p:par>
                        <p:par>
                          <p:cTn id="76" fill="hold" nodeType="afterGroup">
                            <p:stCondLst>
                              <p:cond delay="1000"/>
                            </p:stCondLst>
                            <p:childTnLst>
                              <p:par>
                                <p:cTn id="77" presetID="3" presetClass="entr" presetSubtype="10" fill="hold" grpId="0" nodeType="after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blinds(horizontal)">
                                      <p:cBhvr>
                                        <p:cTn id="79" dur="500"/>
                                        <p:tgtEl>
                                          <p:spTgt spid="5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blinds(horizontal)">
                                      <p:cBhvr>
                                        <p:cTn id="84" dur="500"/>
                                        <p:tgtEl>
                                          <p:spTgt spid="6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1" fill="hold" nodeType="click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slide(fromTop)">
                                      <p:cBhvr>
                                        <p:cTn id="89" dur="500"/>
                                        <p:tgtEl>
                                          <p:spTgt spid="60"/>
                                        </p:tgtEl>
                                      </p:cBhvr>
                                    </p:animEffect>
                                  </p:childTnLst>
                                </p:cTn>
                              </p:par>
                            </p:childTnLst>
                          </p:cTn>
                        </p:par>
                        <p:par>
                          <p:cTn id="90" fill="hold" nodeType="afterGroup">
                            <p:stCondLst>
                              <p:cond delay="500"/>
                            </p:stCondLst>
                            <p:childTnLst>
                              <p:par>
                                <p:cTn id="91" presetID="3" presetClass="entr" presetSubtype="10"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blinds(horizontal)">
                                      <p:cBhvr>
                                        <p:cTn id="93" dur="500"/>
                                        <p:tgtEl>
                                          <p:spTgt spid="8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blinds(horizontal)">
                                      <p:cBhvr>
                                        <p:cTn id="98" dur="500"/>
                                        <p:tgtEl>
                                          <p:spTgt spid="6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2" presetClass="entr" presetSubtype="8" fill="hold" nodeType="clickEffect">
                                  <p:stCondLst>
                                    <p:cond delay="0"/>
                                  </p:stCondLst>
                                  <p:childTnLst>
                                    <p:set>
                                      <p:cBhvr>
                                        <p:cTn id="102" dur="1" fill="hold">
                                          <p:stCondLst>
                                            <p:cond delay="0"/>
                                          </p:stCondLst>
                                        </p:cTn>
                                        <p:tgtEl>
                                          <p:spTgt spid="62"/>
                                        </p:tgtEl>
                                        <p:attrNameLst>
                                          <p:attrName>style.visibility</p:attrName>
                                        </p:attrNameLst>
                                      </p:cBhvr>
                                      <p:to>
                                        <p:strVal val="visible"/>
                                      </p:to>
                                    </p:set>
                                    <p:animEffect transition="in" filter="slide(fromLeft)">
                                      <p:cBhvr>
                                        <p:cTn id="103" dur="500"/>
                                        <p:tgtEl>
                                          <p:spTgt spid="62"/>
                                        </p:tgtEl>
                                      </p:cBhvr>
                                    </p:animEffect>
                                  </p:childTnLst>
                                </p:cTn>
                              </p:par>
                            </p:childTnLst>
                          </p:cTn>
                        </p:par>
                        <p:par>
                          <p:cTn id="104" fill="hold" nodeType="afterGroup">
                            <p:stCondLst>
                              <p:cond delay="500"/>
                            </p:stCondLst>
                            <p:childTnLst>
                              <p:par>
                                <p:cTn id="105" presetID="4" presetClass="entr" presetSubtype="16" fill="hold" nodeType="after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box(in)">
                                      <p:cBhvr>
                                        <p:cTn id="107" dur="500"/>
                                        <p:tgtEl>
                                          <p:spTgt spid="23"/>
                                        </p:tgtEl>
                                      </p:cBhvr>
                                    </p:animEffect>
                                  </p:childTnLst>
                                </p:cTn>
                              </p:par>
                            </p:childTnLst>
                          </p:cTn>
                        </p:par>
                        <p:par>
                          <p:cTn id="108" fill="hold" nodeType="afterGroup">
                            <p:stCondLst>
                              <p:cond delay="1000"/>
                            </p:stCondLst>
                            <p:childTnLst>
                              <p:par>
                                <p:cTn id="109" presetID="4" presetClass="entr" presetSubtype="16" fill="hold" nodeType="after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ox(in)">
                                      <p:cBhvr>
                                        <p:cTn id="111" dur="500"/>
                                        <p:tgtEl>
                                          <p:spTgt spid="22"/>
                                        </p:tgtEl>
                                      </p:cBhvr>
                                    </p:animEffect>
                                  </p:childTnLst>
                                </p:cTn>
                              </p:par>
                            </p:childTnLst>
                          </p:cTn>
                        </p:par>
                        <p:par>
                          <p:cTn id="112" fill="hold" nodeType="afterGroup">
                            <p:stCondLst>
                              <p:cond delay="1500"/>
                            </p:stCondLst>
                            <p:childTnLst>
                              <p:par>
                                <p:cTn id="113" presetID="3" presetClass="entr" presetSubtype="10" fill="hold" grpId="0" nodeType="after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blinds(horizontal)">
                                      <p:cBhvr>
                                        <p:cTn id="115" dur="500"/>
                                        <p:tgtEl>
                                          <p:spTgt spid="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blinds(horizontal)">
                                      <p:cBhvr>
                                        <p:cTn id="120" dur="500"/>
                                        <p:tgtEl>
                                          <p:spTgt spid="25"/>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2" presetClass="entr" presetSubtype="1" fill="hold"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slide(fromTop)">
                                      <p:cBhvr>
                                        <p:cTn id="125" dur="500"/>
                                        <p:tgtEl>
                                          <p:spTgt spid="26"/>
                                        </p:tgtEl>
                                      </p:cBhvr>
                                    </p:animEffect>
                                  </p:childTnLst>
                                </p:cTn>
                              </p:par>
                            </p:childTnLst>
                          </p:cTn>
                        </p:par>
                        <p:par>
                          <p:cTn id="126" fill="hold" nodeType="afterGroup">
                            <p:stCondLst>
                              <p:cond delay="500"/>
                            </p:stCondLst>
                            <p:childTnLst>
                              <p:par>
                                <p:cTn id="127" presetID="3" presetClass="entr" presetSubtype="10" fill="hold" grpId="0" nodeType="afterEffect">
                                  <p:stCondLst>
                                    <p:cond delay="0"/>
                                  </p:stCondLst>
                                  <p:childTnLst>
                                    <p:set>
                                      <p:cBhvr>
                                        <p:cTn id="128" dur="1" fill="hold">
                                          <p:stCondLst>
                                            <p:cond delay="0"/>
                                          </p:stCondLst>
                                        </p:cTn>
                                        <p:tgtEl>
                                          <p:spTgt spid="85"/>
                                        </p:tgtEl>
                                        <p:attrNameLst>
                                          <p:attrName>style.visibility</p:attrName>
                                        </p:attrNameLst>
                                      </p:cBhvr>
                                      <p:to>
                                        <p:strVal val="visible"/>
                                      </p:to>
                                    </p:set>
                                    <p:animEffect transition="in" filter="blinds(horizontal)">
                                      <p:cBhvr>
                                        <p:cTn id="129" dur="500"/>
                                        <p:tgtEl>
                                          <p:spTgt spid="85"/>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blinds(horizontal)">
                                      <p:cBhvr>
                                        <p:cTn id="134" dur="500"/>
                                        <p:tgtEl>
                                          <p:spTgt spid="24"/>
                                        </p:tgtEl>
                                      </p:cBhvr>
                                    </p:animEffect>
                                  </p:childTnLst>
                                </p:cTn>
                              </p:par>
                            </p:childTnLst>
                          </p:cTn>
                        </p:par>
                        <p:par>
                          <p:cTn id="135" fill="hold" nodeType="afterGroup">
                            <p:stCondLst>
                              <p:cond delay="500"/>
                            </p:stCondLst>
                            <p:childTnLst>
                              <p:par>
                                <p:cTn id="136" presetID="3" presetClass="entr" presetSubtype="10" fill="hold" grpId="0" nodeType="afterEffect">
                                  <p:stCondLst>
                                    <p:cond delay="0"/>
                                  </p:stCondLst>
                                  <p:childTnLst>
                                    <p:set>
                                      <p:cBhvr>
                                        <p:cTn id="137" dur="1" fill="hold">
                                          <p:stCondLst>
                                            <p:cond delay="0"/>
                                          </p:stCondLst>
                                        </p:cTn>
                                        <p:tgtEl>
                                          <p:spTgt spid="84"/>
                                        </p:tgtEl>
                                        <p:attrNameLst>
                                          <p:attrName>style.visibility</p:attrName>
                                        </p:attrNameLst>
                                      </p:cBhvr>
                                      <p:to>
                                        <p:strVal val="visible"/>
                                      </p:to>
                                    </p:set>
                                    <p:animEffect transition="in" filter="blinds(horizontal)">
                                      <p:cBhvr>
                                        <p:cTn id="138" dur="500"/>
                                        <p:tgtEl>
                                          <p:spTgt spid="84"/>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10"/>
                                        </p:tgtEl>
                                        <p:attrNameLst>
                                          <p:attrName>style.visibility</p:attrName>
                                        </p:attrNameLst>
                                      </p:cBhvr>
                                      <p:to>
                                        <p:strVal val="visible"/>
                                      </p:to>
                                    </p:set>
                                    <p:animEffect transition="in" filter="blinds(horizontal)">
                                      <p:cBhvr>
                                        <p:cTn id="143" dur="500"/>
                                        <p:tgtEl>
                                          <p:spTgt spid="10"/>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6"/>
                                        </p:tgtEl>
                                        <p:attrNameLst>
                                          <p:attrName>style.visibility</p:attrName>
                                        </p:attrNameLst>
                                      </p:cBhvr>
                                      <p:to>
                                        <p:strVal val="visible"/>
                                      </p:to>
                                    </p:set>
                                    <p:animEffect transition="in" filter="blinds(horizontal)">
                                      <p:cBhvr>
                                        <p:cTn id="1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24" grpId="0"/>
      <p:bldP spid="25" grpId="0"/>
      <p:bldP spid="32" grpId="0"/>
      <p:bldP spid="36" grpId="0"/>
      <p:bldP spid="41" grpId="0"/>
      <p:bldP spid="45" grpId="0"/>
      <p:bldP spid="51" grpId="0"/>
      <p:bldP spid="61" grpId="0"/>
      <p:bldP spid="66" grpId="0"/>
      <p:bldP spid="67" grpId="0"/>
      <p:bldP spid="84" grpId="0"/>
      <p:bldP spid="85" grpId="0"/>
      <p:bldP spid="8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a:extLst>
              <a:ext uri="{FF2B5EF4-FFF2-40B4-BE49-F238E27FC236}">
                <a16:creationId xmlns:a16="http://schemas.microsoft.com/office/drawing/2014/main" id="{EBB1204A-9B2A-48AE-A3C3-981160A956D8}"/>
              </a:ext>
            </a:extLst>
          </p:cNvPr>
          <p:cNvSpPr>
            <a:spLocks noGrp="1"/>
          </p:cNvSpPr>
          <p:nvPr>
            <p:ph idx="1"/>
          </p:nvPr>
        </p:nvSpPr>
        <p:spPr>
          <a:xfrm>
            <a:off x="539750" y="1285875"/>
            <a:ext cx="3603625" cy="2428875"/>
          </a:xfrm>
        </p:spPr>
        <p:txBody>
          <a:bodyPr/>
          <a:lstStyle/>
          <a:p>
            <a:pPr>
              <a:buFont typeface="Wingdings" pitchFamily="2" charset="2"/>
              <a:buNone/>
            </a:pPr>
            <a:r>
              <a:rPr lang="zh-CN" altLang="zh-CN"/>
              <a:t>例</a:t>
            </a:r>
            <a:r>
              <a:rPr lang="en-US" altLang="zh-CN"/>
              <a:t>2.14 </a:t>
            </a:r>
            <a:r>
              <a:rPr lang="zh-CN" altLang="zh-CN"/>
              <a:t>将例</a:t>
            </a:r>
            <a:r>
              <a:rPr lang="en-US" altLang="zh-CN"/>
              <a:t>2.4</a:t>
            </a:r>
            <a:r>
              <a:rPr lang="zh-CN" altLang="zh-CN"/>
              <a:t>的算法用</a:t>
            </a:r>
            <a:r>
              <a:rPr lang="en-US" altLang="zh-CN"/>
              <a:t>N-S</a:t>
            </a:r>
            <a:r>
              <a:rPr lang="zh-CN" altLang="zh-CN"/>
              <a:t>图表示。求</a:t>
            </a:r>
            <a:endParaRPr lang="zh-CN" altLang="en-US"/>
          </a:p>
        </p:txBody>
      </p:sp>
      <p:graphicFrame>
        <p:nvGraphicFramePr>
          <p:cNvPr id="60419" name="Object 1">
            <a:extLst>
              <a:ext uri="{FF2B5EF4-FFF2-40B4-BE49-F238E27FC236}">
                <a16:creationId xmlns:a16="http://schemas.microsoft.com/office/drawing/2014/main" id="{DF7700CD-7DEF-44CB-B5E2-C65AF473379C}"/>
              </a:ext>
            </a:extLst>
          </p:cNvPr>
          <p:cNvGraphicFramePr>
            <a:graphicFrameLocks noChangeAspect="1"/>
          </p:cNvGraphicFramePr>
          <p:nvPr/>
        </p:nvGraphicFramePr>
        <p:xfrm>
          <a:off x="571500" y="3214688"/>
          <a:ext cx="4152900" cy="1071562"/>
        </p:xfrm>
        <a:graphic>
          <a:graphicData uri="http://schemas.openxmlformats.org/presentationml/2006/ole">
            <mc:AlternateContent xmlns:mc="http://schemas.openxmlformats.org/markup-compatibility/2006">
              <mc:Choice xmlns:v="urn:schemas-microsoft-com:vml" Requires="v">
                <p:oleObj spid="_x0000_s60440"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14688"/>
                        <a:ext cx="41529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流程图: 过程 5">
            <a:extLst>
              <a:ext uri="{FF2B5EF4-FFF2-40B4-BE49-F238E27FC236}">
                <a16:creationId xmlns:a16="http://schemas.microsoft.com/office/drawing/2014/main" id="{48086D84-B814-4E3D-94F1-72F7C34E5322}"/>
              </a:ext>
            </a:extLst>
          </p:cNvPr>
          <p:cNvSpPr>
            <a:spLocks noChangeArrowheads="1"/>
          </p:cNvSpPr>
          <p:nvPr/>
        </p:nvSpPr>
        <p:spPr bwMode="auto">
          <a:xfrm>
            <a:off x="5000625" y="857250"/>
            <a:ext cx="3929063" cy="5214938"/>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TextBox 6">
            <a:extLst>
              <a:ext uri="{FF2B5EF4-FFF2-40B4-BE49-F238E27FC236}">
                <a16:creationId xmlns:a16="http://schemas.microsoft.com/office/drawing/2014/main" id="{14CF217F-F3ED-433B-A857-A034FE7F6546}"/>
              </a:ext>
            </a:extLst>
          </p:cNvPr>
          <p:cNvSpPr txBox="1">
            <a:spLocks noChangeArrowheads="1"/>
          </p:cNvSpPr>
          <p:nvPr/>
        </p:nvSpPr>
        <p:spPr bwMode="auto">
          <a:xfrm>
            <a:off x="5214938" y="4929188"/>
            <a:ext cx="2786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deno&gt;100</a:t>
            </a:r>
            <a:endParaRPr lang="zh-CN" altLang="en-US" sz="2800">
              <a:solidFill>
                <a:srgbClr val="0000CC"/>
              </a:solidFill>
              <a:latin typeface="Arial" panose="020B0604020202020204" pitchFamily="34" charset="0"/>
            </a:endParaRPr>
          </a:p>
        </p:txBody>
      </p:sp>
      <p:cxnSp>
        <p:nvCxnSpPr>
          <p:cNvPr id="8" name="直接连接符 7">
            <a:extLst>
              <a:ext uri="{FF2B5EF4-FFF2-40B4-BE49-F238E27FC236}">
                <a16:creationId xmlns:a16="http://schemas.microsoft.com/office/drawing/2014/main" id="{1606A197-E02D-4988-9A4B-B22266317B01}"/>
              </a:ext>
            </a:extLst>
          </p:cNvPr>
          <p:cNvCxnSpPr>
            <a:cxnSpLocks noChangeShapeType="1"/>
          </p:cNvCxnSpPr>
          <p:nvPr/>
        </p:nvCxnSpPr>
        <p:spPr bwMode="auto">
          <a:xfrm rot="5400000">
            <a:off x="7358062" y="3714751"/>
            <a:ext cx="2428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0" name="TextBox 9">
            <a:extLst>
              <a:ext uri="{FF2B5EF4-FFF2-40B4-BE49-F238E27FC236}">
                <a16:creationId xmlns:a16="http://schemas.microsoft.com/office/drawing/2014/main" id="{051C0862-A1BB-491A-8CCA-A06051B12222}"/>
              </a:ext>
            </a:extLst>
          </p:cNvPr>
          <p:cNvSpPr txBox="1">
            <a:spLocks noChangeArrowheads="1"/>
          </p:cNvSpPr>
          <p:nvPr/>
        </p:nvSpPr>
        <p:spPr bwMode="auto">
          <a:xfrm>
            <a:off x="5429250" y="4429125"/>
            <a:ext cx="29289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deno+1deno</a:t>
            </a:r>
            <a:endParaRPr lang="zh-CN" altLang="en-US" sz="2800">
              <a:solidFill>
                <a:srgbClr val="0000CC"/>
              </a:solidFill>
              <a:latin typeface="Arial" panose="020B0604020202020204" pitchFamily="34" charset="0"/>
            </a:endParaRPr>
          </a:p>
        </p:txBody>
      </p:sp>
      <p:sp>
        <p:nvSpPr>
          <p:cNvPr id="11" name="TextBox 10">
            <a:extLst>
              <a:ext uri="{FF2B5EF4-FFF2-40B4-BE49-F238E27FC236}">
                <a16:creationId xmlns:a16="http://schemas.microsoft.com/office/drawing/2014/main" id="{830050CC-B821-4A3F-BE61-194EEDE8EAFA}"/>
              </a:ext>
            </a:extLst>
          </p:cNvPr>
          <p:cNvSpPr txBox="1">
            <a:spLocks noChangeArrowheads="1"/>
          </p:cNvSpPr>
          <p:nvPr/>
        </p:nvSpPr>
        <p:spPr bwMode="auto">
          <a:xfrm>
            <a:off x="5732463" y="5521325"/>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sum</a:t>
            </a:r>
            <a:endParaRPr lang="zh-CN" altLang="en-US" sz="2800">
              <a:solidFill>
                <a:srgbClr val="0000CC"/>
              </a:solidFill>
              <a:latin typeface="Arial" panose="020B0604020202020204" pitchFamily="34" charset="0"/>
            </a:endParaRPr>
          </a:p>
        </p:txBody>
      </p:sp>
      <p:cxnSp>
        <p:nvCxnSpPr>
          <p:cNvPr id="12" name="直接连接符 11">
            <a:extLst>
              <a:ext uri="{FF2B5EF4-FFF2-40B4-BE49-F238E27FC236}">
                <a16:creationId xmlns:a16="http://schemas.microsoft.com/office/drawing/2014/main" id="{F35D42CA-8B3B-4556-A430-BA6CA1388F16}"/>
              </a:ext>
            </a:extLst>
          </p:cNvPr>
          <p:cNvCxnSpPr>
            <a:cxnSpLocks noChangeShapeType="1"/>
          </p:cNvCxnSpPr>
          <p:nvPr/>
        </p:nvCxnSpPr>
        <p:spPr bwMode="auto">
          <a:xfrm>
            <a:off x="5000625" y="4357688"/>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a:extLst>
              <a:ext uri="{FF2B5EF4-FFF2-40B4-BE49-F238E27FC236}">
                <a16:creationId xmlns:a16="http://schemas.microsoft.com/office/drawing/2014/main" id="{94DB30BE-0DB2-4EAA-95A2-6818069A775D}"/>
              </a:ext>
            </a:extLst>
          </p:cNvPr>
          <p:cNvCxnSpPr>
            <a:cxnSpLocks noChangeShapeType="1"/>
          </p:cNvCxnSpPr>
          <p:nvPr/>
        </p:nvCxnSpPr>
        <p:spPr bwMode="auto">
          <a:xfrm>
            <a:off x="5000625" y="4929188"/>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连接符 13">
            <a:extLst>
              <a:ext uri="{FF2B5EF4-FFF2-40B4-BE49-F238E27FC236}">
                <a16:creationId xmlns:a16="http://schemas.microsoft.com/office/drawing/2014/main" id="{E9605FE5-A42E-4AF8-8391-59BDF1F6BC95}"/>
              </a:ext>
            </a:extLst>
          </p:cNvPr>
          <p:cNvCxnSpPr>
            <a:cxnSpLocks noChangeShapeType="1"/>
          </p:cNvCxnSpPr>
          <p:nvPr/>
        </p:nvCxnSpPr>
        <p:spPr bwMode="auto">
          <a:xfrm>
            <a:off x="5000625" y="5500688"/>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a:extLst>
              <a:ext uri="{FF2B5EF4-FFF2-40B4-BE49-F238E27FC236}">
                <a16:creationId xmlns:a16="http://schemas.microsoft.com/office/drawing/2014/main" id="{93EE7E0A-0520-46D1-888A-DABB17309C6D}"/>
              </a:ext>
            </a:extLst>
          </p:cNvPr>
          <p:cNvCxnSpPr>
            <a:cxnSpLocks noChangeShapeType="1"/>
          </p:cNvCxnSpPr>
          <p:nvPr/>
        </p:nvCxnSpPr>
        <p:spPr bwMode="auto">
          <a:xfrm>
            <a:off x="5000625" y="1357313"/>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 name="直接连接符 16">
            <a:extLst>
              <a:ext uri="{FF2B5EF4-FFF2-40B4-BE49-F238E27FC236}">
                <a16:creationId xmlns:a16="http://schemas.microsoft.com/office/drawing/2014/main" id="{5EDF87E9-CA5C-4283-8222-0291E914B648}"/>
              </a:ext>
            </a:extLst>
          </p:cNvPr>
          <p:cNvCxnSpPr>
            <a:cxnSpLocks noChangeShapeType="1"/>
          </p:cNvCxnSpPr>
          <p:nvPr/>
        </p:nvCxnSpPr>
        <p:spPr bwMode="auto">
          <a:xfrm>
            <a:off x="5072063" y="1928813"/>
            <a:ext cx="3857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 name="直接连接符 19">
            <a:extLst>
              <a:ext uri="{FF2B5EF4-FFF2-40B4-BE49-F238E27FC236}">
                <a16:creationId xmlns:a16="http://schemas.microsoft.com/office/drawing/2014/main" id="{3959A680-2C59-49B5-99AA-28F183F97EE3}"/>
              </a:ext>
            </a:extLst>
          </p:cNvPr>
          <p:cNvCxnSpPr>
            <a:cxnSpLocks noChangeShapeType="1"/>
          </p:cNvCxnSpPr>
          <p:nvPr/>
        </p:nvCxnSpPr>
        <p:spPr bwMode="auto">
          <a:xfrm>
            <a:off x="5000625" y="2500313"/>
            <a:ext cx="39290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99A53CFB-A1AF-46E1-903F-0AF1B4757192}"/>
              </a:ext>
            </a:extLst>
          </p:cNvPr>
          <p:cNvSpPr txBox="1">
            <a:spLocks noChangeArrowheads="1"/>
          </p:cNvSpPr>
          <p:nvPr/>
        </p:nvSpPr>
        <p:spPr bwMode="auto">
          <a:xfrm>
            <a:off x="5764213" y="920750"/>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sum</a:t>
            </a:r>
          </a:p>
        </p:txBody>
      </p:sp>
      <p:sp>
        <p:nvSpPr>
          <p:cNvPr id="32" name="TextBox 31">
            <a:extLst>
              <a:ext uri="{FF2B5EF4-FFF2-40B4-BE49-F238E27FC236}">
                <a16:creationId xmlns:a16="http://schemas.microsoft.com/office/drawing/2014/main" id="{59395A12-20A1-4614-8F41-7D51548CE5F3}"/>
              </a:ext>
            </a:extLst>
          </p:cNvPr>
          <p:cNvSpPr txBox="1">
            <a:spLocks noChangeArrowheads="1"/>
          </p:cNvSpPr>
          <p:nvPr/>
        </p:nvSpPr>
        <p:spPr bwMode="auto">
          <a:xfrm>
            <a:off x="5786438" y="1992313"/>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1sign</a:t>
            </a:r>
            <a:endParaRPr lang="zh-CN" altLang="en-US" sz="2800">
              <a:solidFill>
                <a:srgbClr val="0000CC"/>
              </a:solidFill>
              <a:latin typeface="Arial" panose="020B0604020202020204" pitchFamily="34" charset="0"/>
            </a:endParaRPr>
          </a:p>
        </p:txBody>
      </p:sp>
      <p:sp>
        <p:nvSpPr>
          <p:cNvPr id="33" name="TextBox 32">
            <a:extLst>
              <a:ext uri="{FF2B5EF4-FFF2-40B4-BE49-F238E27FC236}">
                <a16:creationId xmlns:a16="http://schemas.microsoft.com/office/drawing/2014/main" id="{D06A93F7-88FA-4001-B643-CC6D4FC97E01}"/>
              </a:ext>
            </a:extLst>
          </p:cNvPr>
          <p:cNvSpPr txBox="1">
            <a:spLocks noChangeArrowheads="1"/>
          </p:cNvSpPr>
          <p:nvPr/>
        </p:nvSpPr>
        <p:spPr bwMode="auto">
          <a:xfrm>
            <a:off x="5715000" y="1428750"/>
            <a:ext cx="1857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2deno</a:t>
            </a:r>
          </a:p>
        </p:txBody>
      </p:sp>
      <p:cxnSp>
        <p:nvCxnSpPr>
          <p:cNvPr id="36" name="直接连接符 35">
            <a:extLst>
              <a:ext uri="{FF2B5EF4-FFF2-40B4-BE49-F238E27FC236}">
                <a16:creationId xmlns:a16="http://schemas.microsoft.com/office/drawing/2014/main" id="{17855E1D-4689-4AE8-9A0D-6DA79D026383}"/>
              </a:ext>
            </a:extLst>
          </p:cNvPr>
          <p:cNvCxnSpPr>
            <a:cxnSpLocks noChangeShapeType="1"/>
          </p:cNvCxnSpPr>
          <p:nvPr/>
        </p:nvCxnSpPr>
        <p:spPr bwMode="auto">
          <a:xfrm>
            <a:off x="5000625" y="3071813"/>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7" name="直接连接符 36">
            <a:extLst>
              <a:ext uri="{FF2B5EF4-FFF2-40B4-BE49-F238E27FC236}">
                <a16:creationId xmlns:a16="http://schemas.microsoft.com/office/drawing/2014/main" id="{D3422846-8DE6-4D46-B9FD-525CDC87C3C5}"/>
              </a:ext>
            </a:extLst>
          </p:cNvPr>
          <p:cNvCxnSpPr>
            <a:cxnSpLocks noChangeShapeType="1"/>
          </p:cNvCxnSpPr>
          <p:nvPr/>
        </p:nvCxnSpPr>
        <p:spPr bwMode="auto">
          <a:xfrm>
            <a:off x="5000625" y="3714750"/>
            <a:ext cx="3571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8" name="TextBox 37">
            <a:extLst>
              <a:ext uri="{FF2B5EF4-FFF2-40B4-BE49-F238E27FC236}">
                <a16:creationId xmlns:a16="http://schemas.microsoft.com/office/drawing/2014/main" id="{4728449F-7CE3-4E12-9539-869BE7B1DCE7}"/>
              </a:ext>
            </a:extLst>
          </p:cNvPr>
          <p:cNvSpPr txBox="1">
            <a:spLocks noChangeArrowheads="1"/>
          </p:cNvSpPr>
          <p:nvPr/>
        </p:nvSpPr>
        <p:spPr bwMode="auto">
          <a:xfrm>
            <a:off x="5286375" y="2571750"/>
            <a:ext cx="29289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rPr>
              <a:t>(-1)*sign</a:t>
            </a:r>
            <a:r>
              <a:rPr lang="en-US" altLang="zh-CN" sz="2800">
                <a:solidFill>
                  <a:srgbClr val="0000CC"/>
                </a:solidFill>
                <a:latin typeface="Arial" panose="020B0604020202020204" pitchFamily="34" charset="0"/>
                <a:sym typeface="Symbol" panose="05050102010706020507" pitchFamily="18" charset="2"/>
              </a:rPr>
              <a:t>sign</a:t>
            </a:r>
          </a:p>
        </p:txBody>
      </p:sp>
      <p:sp>
        <p:nvSpPr>
          <p:cNvPr id="39" name="TextBox 38">
            <a:extLst>
              <a:ext uri="{FF2B5EF4-FFF2-40B4-BE49-F238E27FC236}">
                <a16:creationId xmlns:a16="http://schemas.microsoft.com/office/drawing/2014/main" id="{3D8CB938-7432-45A4-964B-85493BC8BAE4}"/>
              </a:ext>
            </a:extLst>
          </p:cNvPr>
          <p:cNvSpPr txBox="1">
            <a:spLocks noChangeArrowheads="1"/>
          </p:cNvSpPr>
          <p:nvPr/>
        </p:nvSpPr>
        <p:spPr bwMode="auto">
          <a:xfrm>
            <a:off x="4929188" y="3143250"/>
            <a:ext cx="37861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sign*(1/deno)term</a:t>
            </a:r>
          </a:p>
        </p:txBody>
      </p:sp>
      <p:sp>
        <p:nvSpPr>
          <p:cNvPr id="40" name="TextBox 39">
            <a:extLst>
              <a:ext uri="{FF2B5EF4-FFF2-40B4-BE49-F238E27FC236}">
                <a16:creationId xmlns:a16="http://schemas.microsoft.com/office/drawing/2014/main" id="{D266A287-ED6C-4F04-830C-E8264DB37A04}"/>
              </a:ext>
            </a:extLst>
          </p:cNvPr>
          <p:cNvSpPr txBox="1">
            <a:spLocks noChangeArrowheads="1"/>
          </p:cNvSpPr>
          <p:nvPr/>
        </p:nvSpPr>
        <p:spPr bwMode="auto">
          <a:xfrm>
            <a:off x="5127625" y="3811588"/>
            <a:ext cx="32861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sum+termsum</a:t>
            </a:r>
          </a:p>
        </p:txBody>
      </p:sp>
      <p:sp>
        <p:nvSpPr>
          <p:cNvPr id="60439" name="灯片编号占位符 1">
            <a:extLst>
              <a:ext uri="{FF2B5EF4-FFF2-40B4-BE49-F238E27FC236}">
                <a16:creationId xmlns:a16="http://schemas.microsoft.com/office/drawing/2014/main" id="{23EED15B-94CF-4BBD-B973-63A14C0E9C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BF81258-2718-49A9-B3E6-52324E73A8AF}" type="slidenum">
              <a:rPr kumimoji="0" lang="en-US" altLang="zh-CN" sz="1400" b="0" smtClean="0"/>
              <a:pPr>
                <a:lnSpc>
                  <a:spcPct val="100000"/>
                </a:lnSpc>
                <a:spcBef>
                  <a:spcPct val="0"/>
                </a:spcBef>
                <a:buFontTx/>
                <a:buNone/>
              </a:pPr>
              <a:t>54</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lide(fromLeft)">
                                      <p:cBhvr>
                                        <p:cTn id="12" dur="500"/>
                                        <p:tgtEl>
                                          <p:spTgt spid="17"/>
                                        </p:tgtEl>
                                      </p:cBhvr>
                                    </p:animEffect>
                                  </p:childTnLst>
                                </p:cTn>
                              </p:par>
                              <p:par>
                                <p:cTn id="13" presetID="1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par>
                                <p:cTn id="16" presetID="1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slide(fromLeft)">
                                      <p:cBhvr>
                                        <p:cTn id="18" dur="500"/>
                                        <p:tgtEl>
                                          <p:spTgt spid="20"/>
                                        </p:tgtEl>
                                      </p:cBhvr>
                                    </p:animEffect>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linds(horizontal)">
                                      <p:cBhvr>
                                        <p:cTn id="26" dur="500"/>
                                        <p:tgtEl>
                                          <p:spTgt spid="33"/>
                                        </p:tgtEl>
                                      </p:cBhvr>
                                    </p:animEffect>
                                  </p:childTnLst>
                                </p:cTn>
                              </p:par>
                            </p:childTnLst>
                          </p:cTn>
                        </p:par>
                        <p:par>
                          <p:cTn id="27" fill="hold" nodeType="afterGroup">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slide(fromLeft)">
                                      <p:cBhvr>
                                        <p:cTn id="35" dur="500"/>
                                        <p:tgtEl>
                                          <p:spTgt spid="36"/>
                                        </p:tgtEl>
                                      </p:cBhvr>
                                    </p:animEffect>
                                  </p:childTnLst>
                                </p:cTn>
                              </p:par>
                              <p:par>
                                <p:cTn id="36" presetID="12" presetClass="entr" presetSubtype="8"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slide(fromLeft)">
                                      <p:cBhvr>
                                        <p:cTn id="38" dur="500"/>
                                        <p:tgtEl>
                                          <p:spTgt spid="37"/>
                                        </p:tgtEl>
                                      </p:cBhvr>
                                    </p:animEffect>
                                  </p:childTnLst>
                                </p:cTn>
                              </p:par>
                              <p:par>
                                <p:cTn id="39" presetID="1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slide(fromLeft)">
                                      <p:cBhvr>
                                        <p:cTn id="41" dur="500"/>
                                        <p:tgtEl>
                                          <p:spTgt spid="12"/>
                                        </p:tgtEl>
                                      </p:cBhvr>
                                    </p:animEffect>
                                  </p:childTnLst>
                                </p:cTn>
                              </p:par>
                              <p:par>
                                <p:cTn id="42" presetID="12" presetClass="entr" presetSubtype="8"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slide(fromLeft)">
                                      <p:cBhvr>
                                        <p:cTn id="44" dur="500"/>
                                        <p:tgtEl>
                                          <p:spTgt spid="13"/>
                                        </p:tgtEl>
                                      </p:cBhvr>
                                    </p:animEffect>
                                  </p:childTnLst>
                                </p:cTn>
                              </p:par>
                            </p:childTnLst>
                          </p:cTn>
                        </p:par>
                        <p:par>
                          <p:cTn id="45" fill="hold" nodeType="afterGroup">
                            <p:stCondLst>
                              <p:cond delay="500"/>
                            </p:stCondLst>
                            <p:childTnLst>
                              <p:par>
                                <p:cTn id="46" presetID="12" presetClass="entr" presetSubtype="1"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lide(fromTop)">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blinds(horizontal)">
                                      <p:cBhvr>
                                        <p:cTn id="53" dur="500"/>
                                        <p:tgtEl>
                                          <p:spTgt spid="38"/>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blinds(horizontal)">
                                      <p:cBhvr>
                                        <p:cTn id="56" dur="500"/>
                                        <p:tgtEl>
                                          <p:spTgt spid="3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slide(fromLeft)">
                                      <p:cBhvr>
                                        <p:cTn id="67" dur="500"/>
                                        <p:tgtEl>
                                          <p:spTgt spid="14"/>
                                        </p:tgtEl>
                                      </p:cBhvr>
                                    </p:animEffect>
                                  </p:childTnLst>
                                </p:cTn>
                              </p:par>
                            </p:childTnLst>
                          </p:cTn>
                        </p:par>
                        <p:par>
                          <p:cTn id="68" fill="hold" nodeType="afterGroup">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blinds(horizontal)">
                                      <p:cBhvr>
                                        <p:cTn id="7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1" grpId="0"/>
      <p:bldP spid="31" grpId="0"/>
      <p:bldP spid="32" grpId="0"/>
      <p:bldP spid="33" grpId="0"/>
      <p:bldP spid="38" grpId="0"/>
      <p:bldP spid="39" grpId="0"/>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38A6382-3A3F-42DB-A373-803185461A77}"/>
              </a:ext>
            </a:extLst>
          </p:cNvPr>
          <p:cNvSpPr>
            <a:spLocks noGrp="1"/>
          </p:cNvSpPr>
          <p:nvPr>
            <p:ph idx="1"/>
          </p:nvPr>
        </p:nvSpPr>
        <p:spPr>
          <a:xfrm>
            <a:off x="785813" y="928688"/>
            <a:ext cx="7572375" cy="5214937"/>
          </a:xfrm>
        </p:spPr>
        <p:txBody>
          <a:bodyPr/>
          <a:lstStyle/>
          <a:p>
            <a:pPr>
              <a:buFont typeface="Wingdings" pitchFamily="2" charset="2"/>
              <a:buNone/>
            </a:pPr>
            <a:r>
              <a:rPr lang="en-US" altLang="zh-CN"/>
              <a:t>  </a:t>
            </a:r>
            <a:r>
              <a:rPr lang="zh-CN" altLang="zh-CN"/>
              <a:t>例</a:t>
            </a:r>
            <a:r>
              <a:rPr lang="en-US" altLang="zh-CN"/>
              <a:t>2.15 </a:t>
            </a:r>
            <a:r>
              <a:rPr lang="zh-CN" altLang="zh-CN"/>
              <a:t>将例</a:t>
            </a:r>
            <a:r>
              <a:rPr lang="en-US" altLang="zh-CN"/>
              <a:t>2.5</a:t>
            </a:r>
            <a:r>
              <a:rPr lang="zh-CN" altLang="zh-CN"/>
              <a:t>判别素数的算法用</a:t>
            </a:r>
            <a:r>
              <a:rPr lang="en-US" altLang="zh-CN"/>
              <a:t>N-S</a:t>
            </a:r>
            <a:r>
              <a:rPr lang="zh-CN" altLang="zh-CN"/>
              <a:t>流程图表示。</a:t>
            </a:r>
            <a:endParaRPr lang="en-US" altLang="zh-CN"/>
          </a:p>
          <a:p>
            <a:pPr lvl="1"/>
            <a:r>
              <a:rPr lang="zh-CN" altLang="en-US"/>
              <a:t>例</a:t>
            </a:r>
            <a:r>
              <a:rPr lang="en-US" altLang="zh-CN"/>
              <a:t>2.10</a:t>
            </a:r>
            <a:r>
              <a:rPr lang="zh-CN" altLang="en-US"/>
              <a:t>的流程图</a:t>
            </a:r>
            <a:r>
              <a:rPr lang="zh-CN" altLang="zh-CN"/>
              <a:t>不是由三种基本结构组成的</a:t>
            </a:r>
            <a:endParaRPr lang="en-US" altLang="zh-CN"/>
          </a:p>
          <a:p>
            <a:pPr lvl="1"/>
            <a:r>
              <a:rPr lang="zh-CN" altLang="zh-CN"/>
              <a:t>循环有两个出口，不符合基本结构的特点</a:t>
            </a:r>
            <a:endParaRPr lang="en-US" altLang="zh-CN"/>
          </a:p>
          <a:p>
            <a:pPr lvl="1"/>
            <a:r>
              <a:rPr lang="zh-CN" altLang="zh-CN"/>
              <a:t>无法直接用</a:t>
            </a:r>
            <a:r>
              <a:rPr lang="en-US" altLang="zh-CN"/>
              <a:t>N-S</a:t>
            </a:r>
            <a:r>
              <a:rPr lang="zh-CN" altLang="zh-CN"/>
              <a:t>流程图的三种基本结构的符号来表示</a:t>
            </a:r>
            <a:endParaRPr lang="en-US" altLang="zh-CN"/>
          </a:p>
          <a:p>
            <a:pPr lvl="1"/>
            <a:r>
              <a:rPr lang="zh-CN" altLang="zh-CN"/>
              <a:t>先作必要的</a:t>
            </a:r>
            <a:r>
              <a:rPr lang="zh-CN" altLang="zh-CN">
                <a:solidFill>
                  <a:srgbClr val="FF0000"/>
                </a:solidFill>
              </a:rPr>
              <a:t>变换</a:t>
            </a:r>
            <a:endParaRPr lang="zh-CN" altLang="en-US">
              <a:solidFill>
                <a:srgbClr val="FF0000"/>
              </a:solidFill>
            </a:endParaRPr>
          </a:p>
        </p:txBody>
      </p:sp>
      <p:sp>
        <p:nvSpPr>
          <p:cNvPr id="61443" name="灯片编号占位符 1">
            <a:extLst>
              <a:ext uri="{FF2B5EF4-FFF2-40B4-BE49-F238E27FC236}">
                <a16:creationId xmlns:a16="http://schemas.microsoft.com/office/drawing/2014/main" id="{7B3CD8A1-9F24-43AF-92E4-8F74216BDE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84D5675-0CE6-4DA8-A295-E9D00946F9AD}" type="slidenum">
              <a:rPr kumimoji="0" lang="en-US" altLang="zh-CN" sz="1400" b="0" smtClean="0"/>
              <a:pPr>
                <a:lnSpc>
                  <a:spcPct val="100000"/>
                </a:lnSpc>
                <a:spcBef>
                  <a:spcPct val="0"/>
                </a:spcBef>
                <a:buFontTx/>
                <a:buNone/>
              </a:pPr>
              <a:t>55</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组合 148">
            <a:extLst>
              <a:ext uri="{FF2B5EF4-FFF2-40B4-BE49-F238E27FC236}">
                <a16:creationId xmlns:a16="http://schemas.microsoft.com/office/drawing/2014/main" id="{8F9A124D-EE5B-42DC-9AE4-C0C71AF5656A}"/>
              </a:ext>
            </a:extLst>
          </p:cNvPr>
          <p:cNvGrpSpPr>
            <a:grpSpLocks/>
          </p:cNvGrpSpPr>
          <p:nvPr/>
        </p:nvGrpSpPr>
        <p:grpSpPr bwMode="auto">
          <a:xfrm>
            <a:off x="176213" y="508000"/>
            <a:ext cx="5110162" cy="6135688"/>
            <a:chOff x="71406" y="71414"/>
            <a:chExt cx="5110909" cy="6135947"/>
          </a:xfrm>
        </p:grpSpPr>
        <p:cxnSp>
          <p:nvCxnSpPr>
            <p:cNvPr id="62488" name="直接箭头连接符 47">
              <a:extLst>
                <a:ext uri="{FF2B5EF4-FFF2-40B4-BE49-F238E27FC236}">
                  <a16:creationId xmlns:a16="http://schemas.microsoft.com/office/drawing/2014/main" id="{AEE589A3-12FB-4A09-9B18-FC1BBDD0CB99}"/>
                </a:ext>
              </a:extLst>
            </p:cNvPr>
            <p:cNvCxnSpPr>
              <a:cxnSpLocks noChangeShapeType="1"/>
            </p:cNvCxnSpPr>
            <p:nvPr/>
          </p:nvCxnSpPr>
          <p:spPr bwMode="auto">
            <a:xfrm rot="5400000">
              <a:off x="2570066" y="696100"/>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2489" name="直接连接符 48">
              <a:extLst>
                <a:ext uri="{FF2B5EF4-FFF2-40B4-BE49-F238E27FC236}">
                  <a16:creationId xmlns:a16="http://schemas.microsoft.com/office/drawing/2014/main" id="{BE4DBC8B-6124-4A58-A71C-31E07ADE43FC}"/>
                </a:ext>
              </a:extLst>
            </p:cNvPr>
            <p:cNvCxnSpPr>
              <a:cxnSpLocks noChangeShapeType="1"/>
            </p:cNvCxnSpPr>
            <p:nvPr/>
          </p:nvCxnSpPr>
          <p:spPr bwMode="auto">
            <a:xfrm rot="10800000">
              <a:off x="1043673" y="4857760"/>
              <a:ext cx="500066"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2490" name="直接连接符 49">
              <a:extLst>
                <a:ext uri="{FF2B5EF4-FFF2-40B4-BE49-F238E27FC236}">
                  <a16:creationId xmlns:a16="http://schemas.microsoft.com/office/drawing/2014/main" id="{0C0645A5-852F-477F-8FF7-43B7039BEE96}"/>
                </a:ext>
              </a:extLst>
            </p:cNvPr>
            <p:cNvCxnSpPr>
              <a:cxnSpLocks noChangeShapeType="1"/>
            </p:cNvCxnSpPr>
            <p:nvPr/>
          </p:nvCxnSpPr>
          <p:spPr bwMode="auto">
            <a:xfrm rot="5400000" flipH="1" flipV="1">
              <a:off x="-1203367" y="3548064"/>
              <a:ext cx="2679720" cy="12701"/>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2491" name="直接箭头连接符 51">
              <a:extLst>
                <a:ext uri="{FF2B5EF4-FFF2-40B4-BE49-F238E27FC236}">
                  <a16:creationId xmlns:a16="http://schemas.microsoft.com/office/drawing/2014/main" id="{121B93F0-AADD-471C-9358-79DF1695BC2F}"/>
                </a:ext>
              </a:extLst>
            </p:cNvPr>
            <p:cNvCxnSpPr>
              <a:cxnSpLocks noChangeShapeType="1"/>
            </p:cNvCxnSpPr>
            <p:nvPr/>
          </p:nvCxnSpPr>
          <p:spPr bwMode="auto">
            <a:xfrm>
              <a:off x="142844" y="2214554"/>
              <a:ext cx="2543903"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2492" name="TextBox 52">
              <a:extLst>
                <a:ext uri="{FF2B5EF4-FFF2-40B4-BE49-F238E27FC236}">
                  <a16:creationId xmlns:a16="http://schemas.microsoft.com/office/drawing/2014/main" id="{7631BA4B-7757-4B3A-97DF-FC7B7B375367}"/>
                </a:ext>
              </a:extLst>
            </p:cNvPr>
            <p:cNvSpPr txBox="1">
              <a:spLocks noChangeArrowheads="1"/>
            </p:cNvSpPr>
            <p:nvPr/>
          </p:nvSpPr>
          <p:spPr bwMode="auto">
            <a:xfrm>
              <a:off x="2681985" y="515462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62493" name="TextBox 53">
              <a:extLst>
                <a:ext uri="{FF2B5EF4-FFF2-40B4-BE49-F238E27FC236}">
                  <a16:creationId xmlns:a16="http://schemas.microsoft.com/office/drawing/2014/main" id="{53A74DF9-2BEF-49C5-82BD-407C259463F7}"/>
                </a:ext>
              </a:extLst>
            </p:cNvPr>
            <p:cNvSpPr txBox="1">
              <a:spLocks noChangeArrowheads="1"/>
            </p:cNvSpPr>
            <p:nvPr/>
          </p:nvSpPr>
          <p:spPr bwMode="auto">
            <a:xfrm>
              <a:off x="71406" y="4357694"/>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cxnSp>
          <p:nvCxnSpPr>
            <p:cNvPr id="62494" name="直接箭头连接符 54">
              <a:extLst>
                <a:ext uri="{FF2B5EF4-FFF2-40B4-BE49-F238E27FC236}">
                  <a16:creationId xmlns:a16="http://schemas.microsoft.com/office/drawing/2014/main" id="{0328C9D5-F452-4264-824D-F5B3022C413D}"/>
                </a:ext>
              </a:extLst>
            </p:cNvPr>
            <p:cNvCxnSpPr>
              <a:cxnSpLocks noChangeShapeType="1"/>
            </p:cNvCxnSpPr>
            <p:nvPr/>
          </p:nvCxnSpPr>
          <p:spPr bwMode="auto">
            <a:xfrm rot="5400000">
              <a:off x="2458146" y="5441965"/>
              <a:ext cx="500066"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62495" name="组合 34">
              <a:extLst>
                <a:ext uri="{FF2B5EF4-FFF2-40B4-BE49-F238E27FC236}">
                  <a16:creationId xmlns:a16="http://schemas.microsoft.com/office/drawing/2014/main" id="{50F9536C-CDB3-4EB9-A69E-B262BC139855}"/>
                </a:ext>
              </a:extLst>
            </p:cNvPr>
            <p:cNvGrpSpPr>
              <a:grpSpLocks/>
            </p:cNvGrpSpPr>
            <p:nvPr/>
          </p:nvGrpSpPr>
          <p:grpSpPr bwMode="auto">
            <a:xfrm>
              <a:off x="2043806" y="71414"/>
              <a:ext cx="1285883" cy="523220"/>
              <a:chOff x="1214415" y="123666"/>
              <a:chExt cx="1285883" cy="523220"/>
            </a:xfrm>
          </p:grpSpPr>
          <p:sp>
            <p:nvSpPr>
              <p:cNvPr id="62523" name="流程图: 终止 62">
                <a:extLst>
                  <a:ext uri="{FF2B5EF4-FFF2-40B4-BE49-F238E27FC236}">
                    <a16:creationId xmlns:a16="http://schemas.microsoft.com/office/drawing/2014/main" id="{D4017CF8-CF2C-4C99-ABC6-DF2035822379}"/>
                  </a:ext>
                </a:extLst>
              </p:cNvPr>
              <p:cNvSpPr>
                <a:spLocks noChangeArrowheads="1"/>
              </p:cNvSpPr>
              <p:nvPr/>
            </p:nvSpPr>
            <p:spPr bwMode="auto">
              <a:xfrm>
                <a:off x="1214415" y="161766"/>
                <a:ext cx="1285883" cy="428628"/>
              </a:xfrm>
              <a:prstGeom prst="flowChartTerminator">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62524" name="TextBox 63">
                <a:extLst>
                  <a:ext uri="{FF2B5EF4-FFF2-40B4-BE49-F238E27FC236}">
                    <a16:creationId xmlns:a16="http://schemas.microsoft.com/office/drawing/2014/main" id="{1618FBD3-B54E-4569-A472-FB51BD4A5C6E}"/>
                  </a:ext>
                </a:extLst>
              </p:cNvPr>
              <p:cNvSpPr txBox="1">
                <a:spLocks noChangeArrowheads="1"/>
              </p:cNvSpPr>
              <p:nvPr/>
            </p:nvSpPr>
            <p:spPr bwMode="auto">
              <a:xfrm>
                <a:off x="1462066" y="123666"/>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开始</a:t>
                </a:r>
                <a:endParaRPr lang="zh-CN" altLang="en-US" sz="2800" b="0">
                  <a:latin typeface="Arial" panose="020B0604020202020204" pitchFamily="34" charset="0"/>
                </a:endParaRPr>
              </a:p>
            </p:txBody>
          </p:sp>
        </p:grpSp>
        <p:grpSp>
          <p:nvGrpSpPr>
            <p:cNvPr id="62496" name="组合 64">
              <a:extLst>
                <a:ext uri="{FF2B5EF4-FFF2-40B4-BE49-F238E27FC236}">
                  <a16:creationId xmlns:a16="http://schemas.microsoft.com/office/drawing/2014/main" id="{B79794CD-B08B-4E66-BAF5-3892417ECA2D}"/>
                </a:ext>
              </a:extLst>
            </p:cNvPr>
            <p:cNvGrpSpPr>
              <a:grpSpLocks/>
            </p:cNvGrpSpPr>
            <p:nvPr/>
          </p:nvGrpSpPr>
          <p:grpSpPr bwMode="auto">
            <a:xfrm>
              <a:off x="1758053" y="785794"/>
              <a:ext cx="1857388" cy="523220"/>
              <a:chOff x="785786" y="4405161"/>
              <a:chExt cx="2357454" cy="523220"/>
            </a:xfrm>
          </p:grpSpPr>
          <p:sp>
            <p:nvSpPr>
              <p:cNvPr id="62521" name="平行四边形 65">
                <a:extLst>
                  <a:ext uri="{FF2B5EF4-FFF2-40B4-BE49-F238E27FC236}">
                    <a16:creationId xmlns:a16="http://schemas.microsoft.com/office/drawing/2014/main" id="{83A89B06-DBED-44BA-BC8F-8D1410202564}"/>
                  </a:ext>
                </a:extLst>
              </p:cNvPr>
              <p:cNvSpPr>
                <a:spLocks noChangeArrowheads="1"/>
              </p:cNvSpPr>
              <p:nvPr/>
            </p:nvSpPr>
            <p:spPr bwMode="auto">
              <a:xfrm>
                <a:off x="785786" y="4467504"/>
                <a:ext cx="2357454" cy="428628"/>
              </a:xfrm>
              <a:prstGeom prst="parallelogram">
                <a:avLst>
                  <a:gd name="adj" fmla="val 25005"/>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62522" name="TextBox 66">
                <a:extLst>
                  <a:ext uri="{FF2B5EF4-FFF2-40B4-BE49-F238E27FC236}">
                    <a16:creationId xmlns:a16="http://schemas.microsoft.com/office/drawing/2014/main" id="{19410062-3684-49D4-B852-014FBAD4C8FB}"/>
                  </a:ext>
                </a:extLst>
              </p:cNvPr>
              <p:cNvSpPr txBox="1">
                <a:spLocks noChangeArrowheads="1"/>
              </p:cNvSpPr>
              <p:nvPr/>
            </p:nvSpPr>
            <p:spPr bwMode="auto">
              <a:xfrm>
                <a:off x="882624" y="4405161"/>
                <a:ext cx="22145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grpSp>
        <p:sp>
          <p:nvSpPr>
            <p:cNvPr id="62497" name="TextBox 67">
              <a:extLst>
                <a:ext uri="{FF2B5EF4-FFF2-40B4-BE49-F238E27FC236}">
                  <a16:creationId xmlns:a16="http://schemas.microsoft.com/office/drawing/2014/main" id="{1EEBC51D-B5E1-4963-BD3D-07F7C09F37D6}"/>
                </a:ext>
              </a:extLst>
            </p:cNvPr>
            <p:cNvSpPr txBox="1">
              <a:spLocks noChangeArrowheads="1"/>
            </p:cNvSpPr>
            <p:nvPr/>
          </p:nvSpPr>
          <p:spPr bwMode="auto">
            <a:xfrm>
              <a:off x="1181787" y="1558912"/>
              <a:ext cx="2571768"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FF99CC"/>
                  </a:solidFill>
                  <a:latin typeface="Arial" panose="020B0604020202020204" pitchFamily="34" charset="0"/>
                  <a:sym typeface="Symbol" panose="05050102010706020507" pitchFamily="18" charset="2"/>
                </a:rPr>
                <a:t>0w   </a:t>
              </a:r>
              <a:r>
                <a:rPr lang="en-US" altLang="zh-CN" sz="2800">
                  <a:solidFill>
                    <a:srgbClr val="0000CC"/>
                  </a:solidFill>
                  <a:latin typeface="Arial" panose="020B0604020202020204" pitchFamily="34" charset="0"/>
                  <a:sym typeface="Symbol" panose="05050102010706020507" pitchFamily="18" charset="2"/>
                </a:rPr>
                <a:t>2i</a:t>
              </a:r>
              <a:endParaRPr lang="zh-CN" altLang="en-US" sz="2800">
                <a:solidFill>
                  <a:srgbClr val="0000CC"/>
                </a:solidFill>
                <a:latin typeface="Arial" panose="020B0604020202020204" pitchFamily="34" charset="0"/>
              </a:endParaRPr>
            </a:p>
          </p:txBody>
        </p:sp>
        <p:cxnSp>
          <p:nvCxnSpPr>
            <p:cNvPr id="62498" name="直接箭头连接符 68">
              <a:extLst>
                <a:ext uri="{FF2B5EF4-FFF2-40B4-BE49-F238E27FC236}">
                  <a16:creationId xmlns:a16="http://schemas.microsoft.com/office/drawing/2014/main" id="{2351AECE-57E3-44C7-89E2-CC4FE3C88A82}"/>
                </a:ext>
              </a:extLst>
            </p:cNvPr>
            <p:cNvCxnSpPr>
              <a:cxnSpLocks noChangeShapeType="1"/>
            </p:cNvCxnSpPr>
            <p:nvPr/>
          </p:nvCxnSpPr>
          <p:spPr bwMode="auto">
            <a:xfrm rot="5400000">
              <a:off x="2544665" y="1427942"/>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2499" name="直接箭头连接符 69">
              <a:extLst>
                <a:ext uri="{FF2B5EF4-FFF2-40B4-BE49-F238E27FC236}">
                  <a16:creationId xmlns:a16="http://schemas.microsoft.com/office/drawing/2014/main" id="{01ED9063-F688-4527-BD9E-E905BB32046B}"/>
                </a:ext>
              </a:extLst>
            </p:cNvPr>
            <p:cNvCxnSpPr>
              <a:cxnSpLocks noChangeShapeType="1"/>
            </p:cNvCxnSpPr>
            <p:nvPr/>
          </p:nvCxnSpPr>
          <p:spPr bwMode="auto">
            <a:xfrm rot="5400000">
              <a:off x="2473227" y="2213760"/>
              <a:ext cx="42862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2500" name="TextBox 70">
              <a:extLst>
                <a:ext uri="{FF2B5EF4-FFF2-40B4-BE49-F238E27FC236}">
                  <a16:creationId xmlns:a16="http://schemas.microsoft.com/office/drawing/2014/main" id="{15C5377F-AC29-46F2-9CC6-FD40ECA2EA99}"/>
                </a:ext>
              </a:extLst>
            </p:cNvPr>
            <p:cNvSpPr txBox="1">
              <a:spLocks noChangeArrowheads="1"/>
            </p:cNvSpPr>
            <p:nvPr/>
          </p:nvSpPr>
          <p:spPr bwMode="auto">
            <a:xfrm>
              <a:off x="1900929" y="2416168"/>
              <a:ext cx="1571636"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rPr>
                <a:t>n%i</a:t>
              </a:r>
              <a:r>
                <a:rPr lang="en-US" altLang="zh-CN" sz="2800">
                  <a:solidFill>
                    <a:srgbClr val="0000CC"/>
                  </a:solidFill>
                  <a:latin typeface="Arial" panose="020B0604020202020204" pitchFamily="34" charset="0"/>
                  <a:sym typeface="Symbol" panose="05050102010706020507" pitchFamily="18" charset="2"/>
                </a:rPr>
                <a:t>r</a:t>
              </a:r>
              <a:endParaRPr lang="zh-CN" altLang="en-US" sz="2800">
                <a:solidFill>
                  <a:srgbClr val="0000CC"/>
                </a:solidFill>
                <a:latin typeface="Arial" panose="020B0604020202020204" pitchFamily="34" charset="0"/>
              </a:endParaRPr>
            </a:p>
          </p:txBody>
        </p:sp>
        <p:cxnSp>
          <p:nvCxnSpPr>
            <p:cNvPr id="62501" name="直接箭头连接符 71">
              <a:extLst>
                <a:ext uri="{FF2B5EF4-FFF2-40B4-BE49-F238E27FC236}">
                  <a16:creationId xmlns:a16="http://schemas.microsoft.com/office/drawing/2014/main" id="{45C551D9-3926-49A1-ACEC-354E7CE16024}"/>
                </a:ext>
              </a:extLst>
            </p:cNvPr>
            <p:cNvCxnSpPr>
              <a:cxnSpLocks noChangeShapeType="1"/>
            </p:cNvCxnSpPr>
            <p:nvPr/>
          </p:nvCxnSpPr>
          <p:spPr bwMode="auto">
            <a:xfrm rot="5400000">
              <a:off x="2544665" y="2999578"/>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62502" name="组合 72">
              <a:extLst>
                <a:ext uri="{FF2B5EF4-FFF2-40B4-BE49-F238E27FC236}">
                  <a16:creationId xmlns:a16="http://schemas.microsoft.com/office/drawing/2014/main" id="{D6B05D10-7A59-414F-A9D1-44AC7FEFBB58}"/>
                </a:ext>
              </a:extLst>
            </p:cNvPr>
            <p:cNvGrpSpPr>
              <a:grpSpLocks/>
            </p:cNvGrpSpPr>
            <p:nvPr/>
          </p:nvGrpSpPr>
          <p:grpSpPr bwMode="auto">
            <a:xfrm>
              <a:off x="1846482" y="3082924"/>
              <a:ext cx="1714512" cy="523220"/>
              <a:chOff x="3093555" y="3143248"/>
              <a:chExt cx="1714512" cy="523220"/>
            </a:xfrm>
          </p:grpSpPr>
          <p:sp>
            <p:nvSpPr>
              <p:cNvPr id="62519" name="流程图: 决策 73">
                <a:extLst>
                  <a:ext uri="{FF2B5EF4-FFF2-40B4-BE49-F238E27FC236}">
                    <a16:creationId xmlns:a16="http://schemas.microsoft.com/office/drawing/2014/main" id="{A3441148-C7C3-4E89-BC4A-4DA39AB2578E}"/>
                  </a:ext>
                </a:extLst>
              </p:cNvPr>
              <p:cNvSpPr>
                <a:spLocks noChangeArrowheads="1"/>
              </p:cNvSpPr>
              <p:nvPr/>
            </p:nvSpPr>
            <p:spPr bwMode="auto">
              <a:xfrm>
                <a:off x="3093555" y="3181348"/>
                <a:ext cx="1714512" cy="428628"/>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62520" name="TextBox 74">
                <a:extLst>
                  <a:ext uri="{FF2B5EF4-FFF2-40B4-BE49-F238E27FC236}">
                    <a16:creationId xmlns:a16="http://schemas.microsoft.com/office/drawing/2014/main" id="{F260B19F-845A-4C60-B004-434AE1684063}"/>
                  </a:ext>
                </a:extLst>
              </p:cNvPr>
              <p:cNvSpPr txBox="1">
                <a:spLocks noChangeArrowheads="1"/>
              </p:cNvSpPr>
              <p:nvPr/>
            </p:nvSpPr>
            <p:spPr bwMode="auto">
              <a:xfrm>
                <a:off x="3163878" y="3143248"/>
                <a:ext cx="16224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r=0</a:t>
                </a:r>
                <a:endParaRPr lang="zh-CN" altLang="en-US" sz="2800">
                  <a:solidFill>
                    <a:srgbClr val="0000CC"/>
                  </a:solidFill>
                  <a:latin typeface="Arial" panose="020B0604020202020204" pitchFamily="34" charset="0"/>
                </a:endParaRPr>
              </a:p>
            </p:txBody>
          </p:sp>
        </p:grpSp>
        <p:sp>
          <p:nvSpPr>
            <p:cNvPr id="62503" name="TextBox 75">
              <a:extLst>
                <a:ext uri="{FF2B5EF4-FFF2-40B4-BE49-F238E27FC236}">
                  <a16:creationId xmlns:a16="http://schemas.microsoft.com/office/drawing/2014/main" id="{06946972-6A9F-4D06-B575-560D408A2066}"/>
                </a:ext>
              </a:extLst>
            </p:cNvPr>
            <p:cNvSpPr txBox="1">
              <a:spLocks noChangeArrowheads="1"/>
            </p:cNvSpPr>
            <p:nvPr/>
          </p:nvSpPr>
          <p:spPr bwMode="auto">
            <a:xfrm>
              <a:off x="1908867" y="3814766"/>
              <a:ext cx="1643074"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0000CC"/>
                  </a:solidFill>
                  <a:latin typeface="Arial" panose="020B0604020202020204" pitchFamily="34" charset="0"/>
                  <a:sym typeface="Symbol" panose="05050102010706020507" pitchFamily="18" charset="2"/>
                </a:rPr>
                <a:t>i+1i</a:t>
              </a:r>
              <a:endParaRPr lang="zh-CN" altLang="en-US" sz="2800">
                <a:solidFill>
                  <a:srgbClr val="0000CC"/>
                </a:solidFill>
                <a:latin typeface="Arial" panose="020B0604020202020204" pitchFamily="34" charset="0"/>
              </a:endParaRPr>
            </a:p>
          </p:txBody>
        </p:sp>
        <p:cxnSp>
          <p:nvCxnSpPr>
            <p:cNvPr id="62504" name="直接箭头连接符 76">
              <a:extLst>
                <a:ext uri="{FF2B5EF4-FFF2-40B4-BE49-F238E27FC236}">
                  <a16:creationId xmlns:a16="http://schemas.microsoft.com/office/drawing/2014/main" id="{EABFB576-F901-417F-AD84-13FA076937D2}"/>
                </a:ext>
              </a:extLst>
            </p:cNvPr>
            <p:cNvCxnSpPr>
              <a:cxnSpLocks noChangeShapeType="1"/>
            </p:cNvCxnSpPr>
            <p:nvPr/>
          </p:nvCxnSpPr>
          <p:spPr bwMode="auto">
            <a:xfrm rot="5400000">
              <a:off x="2544665" y="3704434"/>
              <a:ext cx="285752"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pSp>
          <p:nvGrpSpPr>
            <p:cNvPr id="62505" name="组合 98">
              <a:extLst>
                <a:ext uri="{FF2B5EF4-FFF2-40B4-BE49-F238E27FC236}">
                  <a16:creationId xmlns:a16="http://schemas.microsoft.com/office/drawing/2014/main" id="{CA5B95E9-5B53-402D-9DA0-9D9A1F46DD80}"/>
                </a:ext>
              </a:extLst>
            </p:cNvPr>
            <p:cNvGrpSpPr>
              <a:grpSpLocks/>
            </p:cNvGrpSpPr>
            <p:nvPr/>
          </p:nvGrpSpPr>
          <p:grpSpPr bwMode="auto">
            <a:xfrm>
              <a:off x="278493" y="4583122"/>
              <a:ext cx="4853022" cy="604842"/>
              <a:chOff x="2790812" y="4630746"/>
              <a:chExt cx="4853022" cy="604842"/>
            </a:xfrm>
          </p:grpSpPr>
          <p:sp>
            <p:nvSpPr>
              <p:cNvPr id="62516" name="流程图: 决策 78">
                <a:extLst>
                  <a:ext uri="{FF2B5EF4-FFF2-40B4-BE49-F238E27FC236}">
                    <a16:creationId xmlns:a16="http://schemas.microsoft.com/office/drawing/2014/main" id="{57897DCA-A5C6-40D0-BBE9-F4BCE08CAE04}"/>
                  </a:ext>
                </a:extLst>
              </p:cNvPr>
              <p:cNvSpPr>
                <a:spLocks noChangeArrowheads="1"/>
              </p:cNvSpPr>
              <p:nvPr/>
            </p:nvSpPr>
            <p:spPr bwMode="auto">
              <a:xfrm>
                <a:off x="2790812" y="4630746"/>
                <a:ext cx="4853022" cy="604842"/>
              </a:xfrm>
              <a:prstGeom prst="flowChartDecision">
                <a:avLst/>
              </a:prstGeom>
              <a:solidFill>
                <a:schemeClr val="accent1"/>
              </a:solidFill>
              <a:ln w="38100" algn="ctr">
                <a:solidFill>
                  <a:srgbClr val="00B05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62517" name="TextBox 79">
                <a:extLst>
                  <a:ext uri="{FF2B5EF4-FFF2-40B4-BE49-F238E27FC236}">
                    <a16:creationId xmlns:a16="http://schemas.microsoft.com/office/drawing/2014/main" id="{475FA936-56FF-4288-8477-7083E7BBA5A3}"/>
                  </a:ext>
                </a:extLst>
              </p:cNvPr>
              <p:cNvSpPr txBox="1">
                <a:spLocks noChangeArrowheads="1"/>
              </p:cNvSpPr>
              <p:nvPr/>
            </p:nvSpPr>
            <p:spPr bwMode="auto">
              <a:xfrm>
                <a:off x="4043358" y="4681546"/>
                <a:ext cx="25289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en-US" altLang="zh-CN" sz="2800">
                    <a:solidFill>
                      <a:srgbClr val="0000CC"/>
                    </a:solidFill>
                    <a:latin typeface="Arial" panose="020B0604020202020204" pitchFamily="34" charset="0"/>
                  </a:rPr>
                  <a:t>i≦      </a:t>
                </a:r>
                <a:r>
                  <a:rPr lang="zh-CN" altLang="en-US" sz="2800">
                    <a:solidFill>
                      <a:srgbClr val="0000CC"/>
                    </a:solidFill>
                    <a:latin typeface="Arial" panose="020B0604020202020204" pitchFamily="34" charset="0"/>
                  </a:rPr>
                  <a:t>和</a:t>
                </a:r>
                <a:r>
                  <a:rPr lang="en-US" altLang="zh-CN" sz="2800">
                    <a:solidFill>
                      <a:srgbClr val="FF99CC"/>
                    </a:solidFill>
                    <a:latin typeface="Arial" panose="020B0604020202020204" pitchFamily="34" charset="0"/>
                  </a:rPr>
                  <a:t>w=0</a:t>
                </a:r>
                <a:endParaRPr lang="zh-CN" altLang="en-US" sz="2800">
                  <a:solidFill>
                    <a:srgbClr val="FF99CC"/>
                  </a:solidFill>
                  <a:latin typeface="Arial" panose="020B0604020202020204" pitchFamily="34" charset="0"/>
                </a:endParaRPr>
              </a:p>
            </p:txBody>
          </p:sp>
          <p:graphicFrame>
            <p:nvGraphicFramePr>
              <p:cNvPr id="62518" name="Object 3">
                <a:extLst>
                  <a:ext uri="{FF2B5EF4-FFF2-40B4-BE49-F238E27FC236}">
                    <a16:creationId xmlns:a16="http://schemas.microsoft.com/office/drawing/2014/main" id="{2D5DC866-9130-46A7-A042-88CE369820E1}"/>
                  </a:ext>
                </a:extLst>
              </p:cNvPr>
              <p:cNvGraphicFramePr>
                <a:graphicFrameLocks noChangeAspect="1"/>
              </p:cNvGraphicFramePr>
              <p:nvPr/>
            </p:nvGraphicFramePr>
            <p:xfrm>
              <a:off x="4530724" y="4656146"/>
              <a:ext cx="554637" cy="548413"/>
            </p:xfrm>
            <a:graphic>
              <a:graphicData uri="http://schemas.openxmlformats.org/presentationml/2006/ole">
                <mc:AlternateContent xmlns:mc="http://schemas.openxmlformats.org/markup-compatibility/2006">
                  <mc:Choice xmlns:v="urn:schemas-microsoft-com:vml" Requires="v">
                    <p:oleObj spid="_x0000_s62525" name="公式" r:id="rId3" imgW="241300" imgH="228600" progId="Equation.3">
                      <p:embed/>
                    </p:oleObj>
                  </mc:Choice>
                  <mc:Fallback>
                    <p:oleObj name="公式" r:id="rId3" imgW="241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4" y="4656146"/>
                            <a:ext cx="554637" cy="5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62506" name="直接箭头连接符 81">
              <a:extLst>
                <a:ext uri="{FF2B5EF4-FFF2-40B4-BE49-F238E27FC236}">
                  <a16:creationId xmlns:a16="http://schemas.microsoft.com/office/drawing/2014/main" id="{F35F6FF4-EF4B-4E81-8F05-3E417509A147}"/>
                </a:ext>
              </a:extLst>
            </p:cNvPr>
            <p:cNvCxnSpPr>
              <a:cxnSpLocks noChangeShapeType="1"/>
            </p:cNvCxnSpPr>
            <p:nvPr/>
          </p:nvCxnSpPr>
          <p:spPr bwMode="auto">
            <a:xfrm rot="5400000">
              <a:off x="2508946" y="4433895"/>
              <a:ext cx="35719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2507" name="直接连接符 82">
              <a:extLst>
                <a:ext uri="{FF2B5EF4-FFF2-40B4-BE49-F238E27FC236}">
                  <a16:creationId xmlns:a16="http://schemas.microsoft.com/office/drawing/2014/main" id="{74AF9C58-FF82-4A06-8BCE-F7884F3F1D6B}"/>
                </a:ext>
              </a:extLst>
            </p:cNvPr>
            <p:cNvCxnSpPr>
              <a:cxnSpLocks noChangeShapeType="1"/>
            </p:cNvCxnSpPr>
            <p:nvPr/>
          </p:nvCxnSpPr>
          <p:spPr bwMode="auto">
            <a:xfrm rot="10800000">
              <a:off x="3564641" y="3335338"/>
              <a:ext cx="100013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2508" name="直接连接符 86">
              <a:extLst>
                <a:ext uri="{FF2B5EF4-FFF2-40B4-BE49-F238E27FC236}">
                  <a16:creationId xmlns:a16="http://schemas.microsoft.com/office/drawing/2014/main" id="{9E39BF7A-6BCD-402A-9E56-D2A747659B0D}"/>
                </a:ext>
              </a:extLst>
            </p:cNvPr>
            <p:cNvCxnSpPr>
              <a:cxnSpLocks noChangeShapeType="1"/>
            </p:cNvCxnSpPr>
            <p:nvPr/>
          </p:nvCxnSpPr>
          <p:spPr bwMode="auto">
            <a:xfrm rot="5400000" flipH="1" flipV="1">
              <a:off x="4396497" y="4225932"/>
              <a:ext cx="28575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62509" name="直接箭头连接符 87">
              <a:extLst>
                <a:ext uri="{FF2B5EF4-FFF2-40B4-BE49-F238E27FC236}">
                  <a16:creationId xmlns:a16="http://schemas.microsoft.com/office/drawing/2014/main" id="{21E5762F-6F1E-49C8-84D4-806A36D75EC6}"/>
                </a:ext>
              </a:extLst>
            </p:cNvPr>
            <p:cNvCxnSpPr>
              <a:cxnSpLocks noChangeShapeType="1"/>
            </p:cNvCxnSpPr>
            <p:nvPr/>
          </p:nvCxnSpPr>
          <p:spPr bwMode="auto">
            <a:xfrm rot="10800000">
              <a:off x="2681985" y="4368808"/>
              <a:ext cx="185738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62510" name="直接箭头连接符 88">
              <a:extLst>
                <a:ext uri="{FF2B5EF4-FFF2-40B4-BE49-F238E27FC236}">
                  <a16:creationId xmlns:a16="http://schemas.microsoft.com/office/drawing/2014/main" id="{4A453845-43B0-4664-A325-9F4602A23E2E}"/>
                </a:ext>
              </a:extLst>
            </p:cNvPr>
            <p:cNvCxnSpPr>
              <a:cxnSpLocks noChangeShapeType="1"/>
            </p:cNvCxnSpPr>
            <p:nvPr/>
          </p:nvCxnSpPr>
          <p:spPr bwMode="auto">
            <a:xfrm rot="5400000">
              <a:off x="4371493" y="3504012"/>
              <a:ext cx="36274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2511" name="TextBox 89">
              <a:extLst>
                <a:ext uri="{FF2B5EF4-FFF2-40B4-BE49-F238E27FC236}">
                  <a16:creationId xmlns:a16="http://schemas.microsoft.com/office/drawing/2014/main" id="{E8BD4CA1-4D57-4AC6-954D-42B674E0B252}"/>
                </a:ext>
              </a:extLst>
            </p:cNvPr>
            <p:cNvSpPr txBox="1">
              <a:spLocks noChangeArrowheads="1"/>
            </p:cNvSpPr>
            <p:nvPr/>
          </p:nvSpPr>
          <p:spPr bwMode="auto">
            <a:xfrm>
              <a:off x="3643306" y="2857496"/>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Y</a:t>
              </a:r>
              <a:endParaRPr lang="zh-CN" altLang="en-US" sz="2800">
                <a:solidFill>
                  <a:srgbClr val="0000CC"/>
                </a:solidFill>
                <a:latin typeface="Arial" panose="020B0604020202020204" pitchFamily="34" charset="0"/>
              </a:endParaRPr>
            </a:p>
          </p:txBody>
        </p:sp>
        <p:sp>
          <p:nvSpPr>
            <p:cNvPr id="62512" name="TextBox 90">
              <a:extLst>
                <a:ext uri="{FF2B5EF4-FFF2-40B4-BE49-F238E27FC236}">
                  <a16:creationId xmlns:a16="http://schemas.microsoft.com/office/drawing/2014/main" id="{4F6D357E-349F-43AB-83CE-DD63B4D0DD3C}"/>
                </a:ext>
              </a:extLst>
            </p:cNvPr>
            <p:cNvSpPr txBox="1">
              <a:spLocks noChangeArrowheads="1"/>
            </p:cNvSpPr>
            <p:nvPr/>
          </p:nvSpPr>
          <p:spPr bwMode="auto">
            <a:xfrm>
              <a:off x="2651823" y="3416960"/>
              <a:ext cx="57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sp>
          <p:nvSpPr>
            <p:cNvPr id="62513" name="TextBox 91">
              <a:extLst>
                <a:ext uri="{FF2B5EF4-FFF2-40B4-BE49-F238E27FC236}">
                  <a16:creationId xmlns:a16="http://schemas.microsoft.com/office/drawing/2014/main" id="{78891FAE-46B5-419B-8560-2E45CAE8E2DF}"/>
                </a:ext>
              </a:extLst>
            </p:cNvPr>
            <p:cNvSpPr txBox="1">
              <a:spLocks noChangeArrowheads="1"/>
            </p:cNvSpPr>
            <p:nvPr/>
          </p:nvSpPr>
          <p:spPr bwMode="auto">
            <a:xfrm>
              <a:off x="3967869" y="3654428"/>
              <a:ext cx="1214446" cy="438582"/>
            </a:xfrm>
            <a:prstGeom prst="rect">
              <a:avLst/>
            </a:prstGeom>
            <a:noFill/>
            <a:ln w="3810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ts val="2700"/>
                </a:lnSpc>
                <a:spcBef>
                  <a:spcPct val="0"/>
                </a:spcBef>
                <a:buFontTx/>
                <a:buNone/>
              </a:pPr>
              <a:r>
                <a:rPr lang="en-US" altLang="zh-CN" sz="2800">
                  <a:solidFill>
                    <a:srgbClr val="FF99CC"/>
                  </a:solidFill>
                  <a:latin typeface="Arial" panose="020B0604020202020204" pitchFamily="34" charset="0"/>
                  <a:sym typeface="Symbol" panose="05050102010706020507" pitchFamily="18" charset="2"/>
                </a:rPr>
                <a:t>1w</a:t>
              </a:r>
              <a:endParaRPr lang="zh-CN" altLang="en-US" sz="2800">
                <a:solidFill>
                  <a:srgbClr val="FF99CC"/>
                </a:solidFill>
                <a:latin typeface="Arial" panose="020B0604020202020204" pitchFamily="34" charset="0"/>
              </a:endParaRPr>
            </a:p>
          </p:txBody>
        </p:sp>
        <p:cxnSp>
          <p:nvCxnSpPr>
            <p:cNvPr id="62514" name="直接连接符 100">
              <a:extLst>
                <a:ext uri="{FF2B5EF4-FFF2-40B4-BE49-F238E27FC236}">
                  <a16:creationId xmlns:a16="http://schemas.microsoft.com/office/drawing/2014/main" id="{52F93AFB-0692-4562-9DD6-3071D40CFCF9}"/>
                </a:ext>
              </a:extLst>
            </p:cNvPr>
            <p:cNvCxnSpPr>
              <a:cxnSpLocks noChangeShapeType="1"/>
            </p:cNvCxnSpPr>
            <p:nvPr/>
          </p:nvCxnSpPr>
          <p:spPr bwMode="auto">
            <a:xfrm rot="10800000">
              <a:off x="108531" y="4881574"/>
              <a:ext cx="216000"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62515" name="TextBox 109">
              <a:extLst>
                <a:ext uri="{FF2B5EF4-FFF2-40B4-BE49-F238E27FC236}">
                  <a16:creationId xmlns:a16="http://schemas.microsoft.com/office/drawing/2014/main" id="{4F7F0A12-014F-476A-B6EB-9C7D87CBD75D}"/>
                </a:ext>
              </a:extLst>
            </p:cNvPr>
            <p:cNvSpPr txBox="1">
              <a:spLocks noChangeArrowheads="1"/>
            </p:cNvSpPr>
            <p:nvPr/>
          </p:nvSpPr>
          <p:spPr bwMode="auto">
            <a:xfrm>
              <a:off x="2421633" y="5561030"/>
              <a:ext cx="57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FF0000"/>
                  </a:solidFill>
                  <a:latin typeface="Arial" panose="020B0604020202020204" pitchFamily="34" charset="0"/>
                </a:rPr>
                <a:t>①</a:t>
              </a:r>
              <a:endParaRPr lang="zh-CN" altLang="en-US" sz="3600">
                <a:solidFill>
                  <a:srgbClr val="FF0000"/>
                </a:solidFill>
                <a:latin typeface="Arial" panose="020B0604020202020204" pitchFamily="34" charset="0"/>
              </a:endParaRPr>
            </a:p>
          </p:txBody>
        </p:sp>
      </p:grpSp>
      <p:grpSp>
        <p:nvGrpSpPr>
          <p:cNvPr id="62467" name="组合 149">
            <a:extLst>
              <a:ext uri="{FF2B5EF4-FFF2-40B4-BE49-F238E27FC236}">
                <a16:creationId xmlns:a16="http://schemas.microsoft.com/office/drawing/2014/main" id="{B7985C7B-0B1D-47A8-993C-643028A6DD54}"/>
              </a:ext>
            </a:extLst>
          </p:cNvPr>
          <p:cNvGrpSpPr>
            <a:grpSpLocks/>
          </p:cNvGrpSpPr>
          <p:nvPr/>
        </p:nvGrpSpPr>
        <p:grpSpPr bwMode="auto">
          <a:xfrm>
            <a:off x="5143500" y="722313"/>
            <a:ext cx="3714750" cy="3706812"/>
            <a:chOff x="5143504" y="436893"/>
            <a:chExt cx="3714744" cy="3706487"/>
          </a:xfrm>
        </p:grpSpPr>
        <p:sp>
          <p:nvSpPr>
            <p:cNvPr id="62469" name="平行四边形 56">
              <a:extLst>
                <a:ext uri="{FF2B5EF4-FFF2-40B4-BE49-F238E27FC236}">
                  <a16:creationId xmlns:a16="http://schemas.microsoft.com/office/drawing/2014/main" id="{D3B71B1B-71D5-4BA9-9401-43AB7F248162}"/>
                </a:ext>
              </a:extLst>
            </p:cNvPr>
            <p:cNvSpPr>
              <a:spLocks noChangeArrowheads="1"/>
            </p:cNvSpPr>
            <p:nvPr/>
          </p:nvSpPr>
          <p:spPr bwMode="auto">
            <a:xfrm>
              <a:off x="5143504" y="2196285"/>
              <a:ext cx="1785950" cy="937789"/>
            </a:xfrm>
            <a:prstGeom prst="parallelogram">
              <a:avLst>
                <a:gd name="adj" fmla="val 25004"/>
              </a:avLst>
            </a:prstGeom>
            <a:solidFill>
              <a:schemeClr val="accent1"/>
            </a:solidFill>
            <a:ln w="38100" algn="ctr">
              <a:solidFill>
                <a:srgbClr val="00B0F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62470" name="TextBox 57">
              <a:extLst>
                <a:ext uri="{FF2B5EF4-FFF2-40B4-BE49-F238E27FC236}">
                  <a16:creationId xmlns:a16="http://schemas.microsoft.com/office/drawing/2014/main" id="{2A3CF902-11F8-47EA-8C6C-FA3B0700921D}"/>
                </a:ext>
              </a:extLst>
            </p:cNvPr>
            <p:cNvSpPr txBox="1">
              <a:spLocks noChangeArrowheads="1"/>
            </p:cNvSpPr>
            <p:nvPr/>
          </p:nvSpPr>
          <p:spPr bwMode="auto">
            <a:xfrm>
              <a:off x="5143505" y="2184743"/>
              <a:ext cx="17145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输出</a:t>
              </a:r>
              <a:r>
                <a:rPr lang="en-US" altLang="zh-CN" sz="2800">
                  <a:solidFill>
                    <a:srgbClr val="9D138D"/>
                  </a:solidFill>
                  <a:latin typeface="Arial" panose="020B0604020202020204" pitchFamily="34" charset="0"/>
                </a:rPr>
                <a:t>n</a:t>
              </a:r>
            </a:p>
            <a:p>
              <a:pPr algn="ctr" eaLnBrk="1" hangingPunct="1">
                <a:lnSpc>
                  <a:spcPct val="100000"/>
                </a:lnSpc>
                <a:spcBef>
                  <a:spcPct val="0"/>
                </a:spcBef>
                <a:buFontTx/>
                <a:buNone/>
              </a:pPr>
              <a:r>
                <a:rPr lang="zh-CN" altLang="en-US" sz="2800">
                  <a:solidFill>
                    <a:srgbClr val="9D138D"/>
                  </a:solidFill>
                  <a:latin typeface="Arial" panose="020B0604020202020204" pitchFamily="34" charset="0"/>
                </a:rPr>
                <a:t>是素数</a:t>
              </a:r>
            </a:p>
          </p:txBody>
        </p:sp>
        <p:sp>
          <p:nvSpPr>
            <p:cNvPr id="62471" name="流程图: 终止 59">
              <a:extLst>
                <a:ext uri="{FF2B5EF4-FFF2-40B4-BE49-F238E27FC236}">
                  <a16:creationId xmlns:a16="http://schemas.microsoft.com/office/drawing/2014/main" id="{F2FF15ED-E04B-402E-A3A0-F9591A2DD55C}"/>
                </a:ext>
              </a:extLst>
            </p:cNvPr>
            <p:cNvSpPr>
              <a:spLocks noChangeArrowheads="1"/>
            </p:cNvSpPr>
            <p:nvPr/>
          </p:nvSpPr>
          <p:spPr bwMode="auto">
            <a:xfrm>
              <a:off x="6278573" y="3672412"/>
              <a:ext cx="1285883" cy="428628"/>
            </a:xfrm>
            <a:prstGeom prst="flowChartTerminator">
              <a:avLst/>
            </a:prstGeom>
            <a:solidFill>
              <a:schemeClr val="accent1"/>
            </a:solidFill>
            <a:ln w="38100" algn="ctr">
              <a:solidFill>
                <a:srgbClr val="00B0F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800">
                <a:solidFill>
                  <a:srgbClr val="0000CC"/>
                </a:solidFill>
                <a:latin typeface="Arial" panose="020B0604020202020204" pitchFamily="34" charset="0"/>
              </a:endParaRPr>
            </a:p>
          </p:txBody>
        </p:sp>
        <p:sp>
          <p:nvSpPr>
            <p:cNvPr id="62472" name="TextBox 60">
              <a:extLst>
                <a:ext uri="{FF2B5EF4-FFF2-40B4-BE49-F238E27FC236}">
                  <a16:creationId xmlns:a16="http://schemas.microsoft.com/office/drawing/2014/main" id="{1A4DBB50-7146-48F2-AA10-64E59E403F19}"/>
                </a:ext>
              </a:extLst>
            </p:cNvPr>
            <p:cNvSpPr txBox="1">
              <a:spLocks noChangeArrowheads="1"/>
            </p:cNvSpPr>
            <p:nvPr/>
          </p:nvSpPr>
          <p:spPr bwMode="auto">
            <a:xfrm>
              <a:off x="6492887" y="3620160"/>
              <a:ext cx="9286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9D138D"/>
                  </a:solidFill>
                  <a:latin typeface="Arial" panose="020B0604020202020204" pitchFamily="34" charset="0"/>
                </a:rPr>
                <a:t>结束</a:t>
              </a:r>
              <a:endParaRPr lang="zh-CN" altLang="en-US" sz="2800" b="0">
                <a:solidFill>
                  <a:srgbClr val="9D138D"/>
                </a:solidFill>
                <a:latin typeface="Arial" panose="020B0604020202020204" pitchFamily="34" charset="0"/>
              </a:endParaRPr>
            </a:p>
          </p:txBody>
        </p:sp>
        <p:grpSp>
          <p:nvGrpSpPr>
            <p:cNvPr id="62473" name="组合 116">
              <a:extLst>
                <a:ext uri="{FF2B5EF4-FFF2-40B4-BE49-F238E27FC236}">
                  <a16:creationId xmlns:a16="http://schemas.microsoft.com/office/drawing/2014/main" id="{1F6A9582-A198-4519-B89C-48BE5A73688B}"/>
                </a:ext>
              </a:extLst>
            </p:cNvPr>
            <p:cNvGrpSpPr>
              <a:grpSpLocks/>
            </p:cNvGrpSpPr>
            <p:nvPr/>
          </p:nvGrpSpPr>
          <p:grpSpPr bwMode="auto">
            <a:xfrm>
              <a:off x="5955430" y="1411625"/>
              <a:ext cx="1928826" cy="533404"/>
              <a:chOff x="5786446" y="4714884"/>
              <a:chExt cx="1928826" cy="533404"/>
            </a:xfrm>
          </p:grpSpPr>
          <p:sp>
            <p:nvSpPr>
              <p:cNvPr id="62486" name="流程图: 决策 113">
                <a:extLst>
                  <a:ext uri="{FF2B5EF4-FFF2-40B4-BE49-F238E27FC236}">
                    <a16:creationId xmlns:a16="http://schemas.microsoft.com/office/drawing/2014/main" id="{FEE3E9FF-704F-4C3A-A5A2-AC5784E40368}"/>
                  </a:ext>
                </a:extLst>
              </p:cNvPr>
              <p:cNvSpPr>
                <a:spLocks noChangeArrowheads="1"/>
              </p:cNvSpPr>
              <p:nvPr/>
            </p:nvSpPr>
            <p:spPr bwMode="auto">
              <a:xfrm>
                <a:off x="5786446" y="4714884"/>
                <a:ext cx="1928826" cy="533404"/>
              </a:xfrm>
              <a:prstGeom prst="flowChartDecision">
                <a:avLst/>
              </a:prstGeom>
              <a:solidFill>
                <a:schemeClr val="accent1"/>
              </a:solidFill>
              <a:ln w="38100" algn="ctr">
                <a:solidFill>
                  <a:srgbClr val="00B0F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a:solidFill>
                    <a:srgbClr val="0000CC"/>
                  </a:solidFill>
                  <a:latin typeface="Arial" panose="020B0604020202020204" pitchFamily="34" charset="0"/>
                </a:endParaRPr>
              </a:p>
            </p:txBody>
          </p:sp>
          <p:sp>
            <p:nvSpPr>
              <p:cNvPr id="62487" name="TextBox 114">
                <a:extLst>
                  <a:ext uri="{FF2B5EF4-FFF2-40B4-BE49-F238E27FC236}">
                    <a16:creationId xmlns:a16="http://schemas.microsoft.com/office/drawing/2014/main" id="{7985244E-D252-4248-99C4-B9193B4E2930}"/>
                  </a:ext>
                </a:extLst>
              </p:cNvPr>
              <p:cNvSpPr txBox="1">
                <a:spLocks noChangeArrowheads="1"/>
              </p:cNvSpPr>
              <p:nvPr/>
            </p:nvSpPr>
            <p:spPr bwMode="auto">
              <a:xfrm>
                <a:off x="6215074" y="4714884"/>
                <a:ext cx="10001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FF99CC"/>
                    </a:solidFill>
                    <a:latin typeface="Arial" panose="020B0604020202020204" pitchFamily="34" charset="0"/>
                  </a:rPr>
                  <a:t>w=0</a:t>
                </a:r>
                <a:endParaRPr lang="zh-CN" altLang="en-US" sz="2800">
                  <a:solidFill>
                    <a:srgbClr val="FF99CC"/>
                  </a:solidFill>
                  <a:latin typeface="Arial" panose="020B0604020202020204" pitchFamily="34" charset="0"/>
                </a:endParaRPr>
              </a:p>
            </p:txBody>
          </p:sp>
        </p:grpSp>
        <p:sp>
          <p:nvSpPr>
            <p:cNvPr id="62474" name="TextBox 117">
              <a:extLst>
                <a:ext uri="{FF2B5EF4-FFF2-40B4-BE49-F238E27FC236}">
                  <a16:creationId xmlns:a16="http://schemas.microsoft.com/office/drawing/2014/main" id="{DB6749D0-894C-47CA-BFA8-1211C4BC844D}"/>
                </a:ext>
              </a:extLst>
            </p:cNvPr>
            <p:cNvSpPr txBox="1">
              <a:spLocks noChangeArrowheads="1"/>
            </p:cNvSpPr>
            <p:nvPr/>
          </p:nvSpPr>
          <p:spPr bwMode="auto">
            <a:xfrm>
              <a:off x="6619010" y="436893"/>
              <a:ext cx="5715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a:solidFill>
                    <a:srgbClr val="FF0000"/>
                  </a:solidFill>
                  <a:latin typeface="Arial" panose="020B0604020202020204" pitchFamily="34" charset="0"/>
                </a:rPr>
                <a:t>①</a:t>
              </a:r>
              <a:endParaRPr lang="zh-CN" altLang="en-US" sz="3600">
                <a:solidFill>
                  <a:srgbClr val="FF0000"/>
                </a:solidFill>
                <a:latin typeface="Arial" panose="020B0604020202020204" pitchFamily="34" charset="0"/>
              </a:endParaRPr>
            </a:p>
          </p:txBody>
        </p:sp>
        <p:cxnSp>
          <p:nvCxnSpPr>
            <p:cNvPr id="62475" name="直接箭头连接符 118">
              <a:extLst>
                <a:ext uri="{FF2B5EF4-FFF2-40B4-BE49-F238E27FC236}">
                  <a16:creationId xmlns:a16="http://schemas.microsoft.com/office/drawing/2014/main" id="{8824718E-FA1C-4B4D-9371-19EC7829EED3}"/>
                </a:ext>
              </a:extLst>
            </p:cNvPr>
            <p:cNvCxnSpPr>
              <a:cxnSpLocks noChangeShapeType="1"/>
            </p:cNvCxnSpPr>
            <p:nvPr/>
          </p:nvCxnSpPr>
          <p:spPr bwMode="auto">
            <a:xfrm rot="5400000">
              <a:off x="6655523" y="1219536"/>
              <a:ext cx="500066"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62476" name="直接箭头连接符 120">
              <a:extLst>
                <a:ext uri="{FF2B5EF4-FFF2-40B4-BE49-F238E27FC236}">
                  <a16:creationId xmlns:a16="http://schemas.microsoft.com/office/drawing/2014/main" id="{5B6A45A0-7E45-4E1E-9EBF-D02164D67F84}"/>
                </a:ext>
              </a:extLst>
            </p:cNvPr>
            <p:cNvCxnSpPr>
              <a:cxnSpLocks noChangeShapeType="1"/>
            </p:cNvCxnSpPr>
            <p:nvPr/>
          </p:nvCxnSpPr>
          <p:spPr bwMode="auto">
            <a:xfrm rot="5400000">
              <a:off x="5465769" y="1933916"/>
              <a:ext cx="500066"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62477" name="直接箭头连接符 124">
              <a:extLst>
                <a:ext uri="{FF2B5EF4-FFF2-40B4-BE49-F238E27FC236}">
                  <a16:creationId xmlns:a16="http://schemas.microsoft.com/office/drawing/2014/main" id="{CB981982-1399-4543-AD6D-E054BDF7BF53}"/>
                </a:ext>
              </a:extLst>
            </p:cNvPr>
            <p:cNvCxnSpPr>
              <a:cxnSpLocks noChangeShapeType="1"/>
            </p:cNvCxnSpPr>
            <p:nvPr/>
          </p:nvCxnSpPr>
          <p:spPr bwMode="auto">
            <a:xfrm rot="5400000">
              <a:off x="7908069" y="1933916"/>
              <a:ext cx="500066"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62478" name="平行四边形 125">
              <a:extLst>
                <a:ext uri="{FF2B5EF4-FFF2-40B4-BE49-F238E27FC236}">
                  <a16:creationId xmlns:a16="http://schemas.microsoft.com/office/drawing/2014/main" id="{87C607EC-944D-4F8E-A8A8-3930C6393449}"/>
                </a:ext>
              </a:extLst>
            </p:cNvPr>
            <p:cNvSpPr>
              <a:spLocks noChangeArrowheads="1"/>
            </p:cNvSpPr>
            <p:nvPr/>
          </p:nvSpPr>
          <p:spPr bwMode="auto">
            <a:xfrm>
              <a:off x="6929454" y="2196285"/>
              <a:ext cx="1928794" cy="937789"/>
            </a:xfrm>
            <a:prstGeom prst="parallelogram">
              <a:avLst>
                <a:gd name="adj" fmla="val 25005"/>
              </a:avLst>
            </a:prstGeom>
            <a:solidFill>
              <a:schemeClr val="accent1"/>
            </a:solidFill>
            <a:ln w="38100" algn="ctr">
              <a:solidFill>
                <a:srgbClr val="00B0F0"/>
              </a:solidFill>
              <a:miter lim="800000"/>
              <a:headEnd/>
              <a:tailEnd/>
            </a:ln>
          </p:spPr>
          <p:txBody>
            <a:bodyPr wrap="none" lIns="0" tIns="0" rIns="0" bIns="0"/>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endParaRPr lang="zh-CN" altLang="en-US" sz="2000" baseline="-25000">
                <a:solidFill>
                  <a:srgbClr val="0000CC"/>
                </a:solidFill>
                <a:latin typeface="Arial" panose="020B0604020202020204" pitchFamily="34" charset="0"/>
              </a:endParaRPr>
            </a:p>
          </p:txBody>
        </p:sp>
        <p:sp>
          <p:nvSpPr>
            <p:cNvPr id="62479" name="TextBox 126">
              <a:extLst>
                <a:ext uri="{FF2B5EF4-FFF2-40B4-BE49-F238E27FC236}">
                  <a16:creationId xmlns:a16="http://schemas.microsoft.com/office/drawing/2014/main" id="{CA99B249-1FC6-4D3D-AA46-2BF032AB05C0}"/>
                </a:ext>
              </a:extLst>
            </p:cNvPr>
            <p:cNvSpPr txBox="1">
              <a:spLocks noChangeArrowheads="1"/>
            </p:cNvSpPr>
            <p:nvPr/>
          </p:nvSpPr>
          <p:spPr bwMode="auto">
            <a:xfrm>
              <a:off x="6857984" y="2184743"/>
              <a:ext cx="18573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9D138D"/>
                  </a:solidFill>
                  <a:latin typeface="Arial" panose="020B0604020202020204" pitchFamily="34" charset="0"/>
                </a:rPr>
                <a:t>输出</a:t>
              </a:r>
              <a:r>
                <a:rPr lang="en-US" altLang="zh-CN" sz="2800">
                  <a:solidFill>
                    <a:srgbClr val="9D138D"/>
                  </a:solidFill>
                  <a:latin typeface="Arial" panose="020B0604020202020204" pitchFamily="34" charset="0"/>
                </a:rPr>
                <a:t>n</a:t>
              </a:r>
            </a:p>
            <a:p>
              <a:pPr algn="ctr" eaLnBrk="1" hangingPunct="1">
                <a:lnSpc>
                  <a:spcPct val="100000"/>
                </a:lnSpc>
                <a:spcBef>
                  <a:spcPct val="0"/>
                </a:spcBef>
                <a:buFontTx/>
                <a:buNone/>
              </a:pPr>
              <a:r>
                <a:rPr lang="zh-CN" altLang="en-US" sz="2800">
                  <a:solidFill>
                    <a:srgbClr val="9D138D"/>
                  </a:solidFill>
                  <a:latin typeface="Arial" panose="020B0604020202020204" pitchFamily="34" charset="0"/>
                </a:rPr>
                <a:t>不是素数</a:t>
              </a:r>
            </a:p>
          </p:txBody>
        </p:sp>
        <p:cxnSp>
          <p:nvCxnSpPr>
            <p:cNvPr id="62480" name="直接连接符 127">
              <a:extLst>
                <a:ext uri="{FF2B5EF4-FFF2-40B4-BE49-F238E27FC236}">
                  <a16:creationId xmlns:a16="http://schemas.microsoft.com/office/drawing/2014/main" id="{D234D3A4-7F75-43AB-AC71-1748110B99CA}"/>
                </a:ext>
              </a:extLst>
            </p:cNvPr>
            <p:cNvCxnSpPr>
              <a:cxnSpLocks noChangeShapeType="1"/>
            </p:cNvCxnSpPr>
            <p:nvPr/>
          </p:nvCxnSpPr>
          <p:spPr bwMode="auto">
            <a:xfrm rot="5400000" flipH="1" flipV="1">
              <a:off x="5643570" y="3269013"/>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2481" name="直接连接符 128">
              <a:extLst>
                <a:ext uri="{FF2B5EF4-FFF2-40B4-BE49-F238E27FC236}">
                  <a16:creationId xmlns:a16="http://schemas.microsoft.com/office/drawing/2014/main" id="{728B6C69-85B0-40BB-B121-B44F056C9972}"/>
                </a:ext>
              </a:extLst>
            </p:cNvPr>
            <p:cNvCxnSpPr>
              <a:cxnSpLocks noChangeShapeType="1"/>
            </p:cNvCxnSpPr>
            <p:nvPr/>
          </p:nvCxnSpPr>
          <p:spPr bwMode="auto">
            <a:xfrm rot="5400000" flipH="1" flipV="1">
              <a:off x="7929585" y="3269013"/>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2482" name="直接连接符 129">
              <a:extLst>
                <a:ext uri="{FF2B5EF4-FFF2-40B4-BE49-F238E27FC236}">
                  <a16:creationId xmlns:a16="http://schemas.microsoft.com/office/drawing/2014/main" id="{D5A40F83-FCB1-48BA-8A42-7C614537163C}"/>
                </a:ext>
              </a:extLst>
            </p:cNvPr>
            <p:cNvCxnSpPr>
              <a:cxnSpLocks noChangeShapeType="1"/>
            </p:cNvCxnSpPr>
            <p:nvPr/>
          </p:nvCxnSpPr>
          <p:spPr bwMode="auto">
            <a:xfrm rot="10800000">
              <a:off x="5786446" y="3424589"/>
              <a:ext cx="2286016"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2483" name="直接箭头连接符 132">
              <a:extLst>
                <a:ext uri="{FF2B5EF4-FFF2-40B4-BE49-F238E27FC236}">
                  <a16:creationId xmlns:a16="http://schemas.microsoft.com/office/drawing/2014/main" id="{A724B4C0-2B37-47DC-994D-F0802EA749D3}"/>
                </a:ext>
              </a:extLst>
            </p:cNvPr>
            <p:cNvCxnSpPr>
              <a:cxnSpLocks noChangeShapeType="1"/>
            </p:cNvCxnSpPr>
            <p:nvPr/>
          </p:nvCxnSpPr>
          <p:spPr bwMode="auto">
            <a:xfrm rot="5400000">
              <a:off x="6787371" y="3553972"/>
              <a:ext cx="285752" cy="1588"/>
            </a:xfrm>
            <a:prstGeom prst="straightConnector1">
              <a:avLst/>
            </a:prstGeom>
            <a:noFill/>
            <a:ln w="38100" algn="ctr">
              <a:solidFill>
                <a:srgbClr val="00B0F0"/>
              </a:solidFill>
              <a:miter lim="800000"/>
              <a:headEnd/>
              <a:tailEnd type="arrow" w="med" len="med"/>
            </a:ln>
            <a:extLst>
              <a:ext uri="{909E8E84-426E-40DD-AFC4-6F175D3DCCD1}">
                <a14:hiddenFill xmlns:a14="http://schemas.microsoft.com/office/drawing/2010/main">
                  <a:noFill/>
                </a14:hiddenFill>
              </a:ext>
            </a:extLst>
          </p:spPr>
        </p:cxnSp>
        <p:cxnSp>
          <p:nvCxnSpPr>
            <p:cNvPr id="62484" name="直接连接符 137">
              <a:extLst>
                <a:ext uri="{FF2B5EF4-FFF2-40B4-BE49-F238E27FC236}">
                  <a16:creationId xmlns:a16="http://schemas.microsoft.com/office/drawing/2014/main" id="{AB677EC4-5FB4-4772-A2A4-F82C9D986C83}"/>
                </a:ext>
              </a:extLst>
            </p:cNvPr>
            <p:cNvCxnSpPr>
              <a:cxnSpLocks noChangeShapeType="1"/>
            </p:cNvCxnSpPr>
            <p:nvPr/>
          </p:nvCxnSpPr>
          <p:spPr bwMode="auto">
            <a:xfrm rot="10800000">
              <a:off x="7883548" y="1684677"/>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cxnSp>
          <p:nvCxnSpPr>
            <p:cNvPr id="62485" name="直接连接符 140">
              <a:extLst>
                <a:ext uri="{FF2B5EF4-FFF2-40B4-BE49-F238E27FC236}">
                  <a16:creationId xmlns:a16="http://schemas.microsoft.com/office/drawing/2014/main" id="{CE166081-2A24-4B69-B1C3-D70F6C78B080}"/>
                </a:ext>
              </a:extLst>
            </p:cNvPr>
            <p:cNvCxnSpPr>
              <a:cxnSpLocks noChangeShapeType="1"/>
            </p:cNvCxnSpPr>
            <p:nvPr/>
          </p:nvCxnSpPr>
          <p:spPr bwMode="auto">
            <a:xfrm rot="10800000">
              <a:off x="5707070" y="1684677"/>
              <a:ext cx="285752" cy="0"/>
            </a:xfrm>
            <a:prstGeom prst="line">
              <a:avLst/>
            </a:prstGeom>
            <a:noFill/>
            <a:ln w="38100" algn="ctr">
              <a:solidFill>
                <a:srgbClr val="00B0F0"/>
              </a:solidFill>
              <a:miter lim="800000"/>
              <a:headEnd/>
              <a:tailEnd/>
            </a:ln>
            <a:extLst>
              <a:ext uri="{909E8E84-426E-40DD-AFC4-6F175D3DCCD1}">
                <a14:hiddenFill xmlns:a14="http://schemas.microsoft.com/office/drawing/2010/main">
                  <a:noFill/>
                </a14:hiddenFill>
              </a:ext>
            </a:extLst>
          </p:spPr>
        </p:cxnSp>
      </p:grpSp>
      <p:sp>
        <p:nvSpPr>
          <p:cNvPr id="62468" name="灯片编号占位符 1">
            <a:extLst>
              <a:ext uri="{FF2B5EF4-FFF2-40B4-BE49-F238E27FC236}">
                <a16:creationId xmlns:a16="http://schemas.microsoft.com/office/drawing/2014/main" id="{494779BB-C1F2-48C4-86D2-F920B66ECE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8D4057EE-837B-4F8B-839E-B5A824B71B40}" type="slidenum">
              <a:rPr kumimoji="0" lang="en-US" altLang="zh-CN" sz="1400" b="0" smtClean="0"/>
              <a:pPr>
                <a:lnSpc>
                  <a:spcPct val="100000"/>
                </a:lnSpc>
                <a:spcBef>
                  <a:spcPct val="0"/>
                </a:spcBef>
                <a:buFontTx/>
                <a:buNone/>
              </a:pPr>
              <a:t>56</a:t>
            </a:fld>
            <a:endParaRPr kumimoji="0" lang="en-US" altLang="zh-CN" sz="1400" b="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图: 过程 4">
            <a:extLst>
              <a:ext uri="{FF2B5EF4-FFF2-40B4-BE49-F238E27FC236}">
                <a16:creationId xmlns:a16="http://schemas.microsoft.com/office/drawing/2014/main" id="{94CD76B4-E412-4177-A473-D8BF2213B7D2}"/>
              </a:ext>
            </a:extLst>
          </p:cNvPr>
          <p:cNvSpPr>
            <a:spLocks noChangeArrowheads="1"/>
          </p:cNvSpPr>
          <p:nvPr/>
        </p:nvSpPr>
        <p:spPr bwMode="auto">
          <a:xfrm>
            <a:off x="1143000" y="785813"/>
            <a:ext cx="6858000" cy="5572125"/>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endParaRPr lang="zh-CN" altLang="en-US" sz="4000" b="0">
              <a:latin typeface="Arial" panose="020B0604020202020204" pitchFamily="34" charset="0"/>
            </a:endParaRPr>
          </a:p>
        </p:txBody>
      </p:sp>
      <p:sp>
        <p:nvSpPr>
          <p:cNvPr id="7" name="TextBox 6">
            <a:extLst>
              <a:ext uri="{FF2B5EF4-FFF2-40B4-BE49-F238E27FC236}">
                <a16:creationId xmlns:a16="http://schemas.microsoft.com/office/drawing/2014/main" id="{846B30EA-2859-4503-AF23-478E4DFBE66E}"/>
              </a:ext>
            </a:extLst>
          </p:cNvPr>
          <p:cNvSpPr txBox="1">
            <a:spLocks noChangeArrowheads="1"/>
          </p:cNvSpPr>
          <p:nvPr/>
        </p:nvSpPr>
        <p:spPr bwMode="auto">
          <a:xfrm>
            <a:off x="2786063" y="785813"/>
            <a:ext cx="250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输入</a:t>
            </a:r>
            <a:r>
              <a:rPr lang="en-US" altLang="zh-CN" sz="2800">
                <a:solidFill>
                  <a:srgbClr val="0000CC"/>
                </a:solidFill>
                <a:latin typeface="Arial" panose="020B0604020202020204" pitchFamily="34" charset="0"/>
              </a:rPr>
              <a:t>n</a:t>
            </a:r>
            <a:endParaRPr lang="zh-CN" altLang="en-US" sz="2800">
              <a:solidFill>
                <a:srgbClr val="0000CC"/>
              </a:solidFill>
              <a:latin typeface="Arial" panose="020B0604020202020204" pitchFamily="34" charset="0"/>
            </a:endParaRPr>
          </a:p>
        </p:txBody>
      </p:sp>
      <p:cxnSp>
        <p:nvCxnSpPr>
          <p:cNvPr id="11" name="直接连接符 10">
            <a:extLst>
              <a:ext uri="{FF2B5EF4-FFF2-40B4-BE49-F238E27FC236}">
                <a16:creationId xmlns:a16="http://schemas.microsoft.com/office/drawing/2014/main" id="{30ED4C5F-45DB-452B-BD2A-32364CF51BBD}"/>
              </a:ext>
            </a:extLst>
          </p:cNvPr>
          <p:cNvCxnSpPr>
            <a:cxnSpLocks noChangeShapeType="1"/>
          </p:cNvCxnSpPr>
          <p:nvPr/>
        </p:nvCxnSpPr>
        <p:spPr bwMode="auto">
          <a:xfrm>
            <a:off x="1143000" y="2286000"/>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8" name="直接连接符 17">
            <a:extLst>
              <a:ext uri="{FF2B5EF4-FFF2-40B4-BE49-F238E27FC236}">
                <a16:creationId xmlns:a16="http://schemas.microsoft.com/office/drawing/2014/main" id="{8D495355-AF76-4AAF-A6F4-6E1D63C0DB50}"/>
              </a:ext>
            </a:extLst>
          </p:cNvPr>
          <p:cNvCxnSpPr>
            <a:cxnSpLocks noChangeShapeType="1"/>
          </p:cNvCxnSpPr>
          <p:nvPr/>
        </p:nvCxnSpPr>
        <p:spPr bwMode="auto">
          <a:xfrm rot="5400000">
            <a:off x="4071938" y="3929063"/>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9" name="直接连接符 18">
            <a:extLst>
              <a:ext uri="{FF2B5EF4-FFF2-40B4-BE49-F238E27FC236}">
                <a16:creationId xmlns:a16="http://schemas.microsoft.com/office/drawing/2014/main" id="{FC8173D7-9763-457F-9C69-8B672256081D}"/>
              </a:ext>
            </a:extLst>
          </p:cNvPr>
          <p:cNvCxnSpPr>
            <a:cxnSpLocks noChangeShapeType="1"/>
          </p:cNvCxnSpPr>
          <p:nvPr/>
        </p:nvCxnSpPr>
        <p:spPr bwMode="auto">
          <a:xfrm>
            <a:off x="1143000" y="2857500"/>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0" name="直接连接符 19">
            <a:extLst>
              <a:ext uri="{FF2B5EF4-FFF2-40B4-BE49-F238E27FC236}">
                <a16:creationId xmlns:a16="http://schemas.microsoft.com/office/drawing/2014/main" id="{4CDEF2A7-80C1-4192-AF53-E92F8A491C2F}"/>
              </a:ext>
            </a:extLst>
          </p:cNvPr>
          <p:cNvCxnSpPr>
            <a:cxnSpLocks noChangeShapeType="1"/>
          </p:cNvCxnSpPr>
          <p:nvPr/>
        </p:nvCxnSpPr>
        <p:spPr bwMode="auto">
          <a:xfrm>
            <a:off x="1143000" y="3643313"/>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25">
            <a:extLst>
              <a:ext uri="{FF2B5EF4-FFF2-40B4-BE49-F238E27FC236}">
                <a16:creationId xmlns:a16="http://schemas.microsoft.com/office/drawing/2014/main" id="{1C3986CD-962D-43D2-AD4A-A29F270512E8}"/>
              </a:ext>
            </a:extLst>
          </p:cNvPr>
          <p:cNvCxnSpPr>
            <a:cxnSpLocks noChangeShapeType="1"/>
          </p:cNvCxnSpPr>
          <p:nvPr/>
        </p:nvCxnSpPr>
        <p:spPr bwMode="auto">
          <a:xfrm>
            <a:off x="1214438" y="2857500"/>
            <a:ext cx="3071812"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7" name="直接连接符 26">
            <a:extLst>
              <a:ext uri="{FF2B5EF4-FFF2-40B4-BE49-F238E27FC236}">
                <a16:creationId xmlns:a16="http://schemas.microsoft.com/office/drawing/2014/main" id="{D0AD3B52-3DFF-4F93-8BC4-4758F3A51A34}"/>
              </a:ext>
            </a:extLst>
          </p:cNvPr>
          <p:cNvCxnSpPr>
            <a:cxnSpLocks noChangeShapeType="1"/>
          </p:cNvCxnSpPr>
          <p:nvPr/>
        </p:nvCxnSpPr>
        <p:spPr bwMode="auto">
          <a:xfrm rot="10800000" flipV="1">
            <a:off x="4286250" y="2857500"/>
            <a:ext cx="2928938"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2ADC9394-36D1-4EF0-B887-10FC0F34FA00}"/>
              </a:ext>
            </a:extLst>
          </p:cNvPr>
          <p:cNvSpPr txBox="1">
            <a:spLocks noChangeArrowheads="1"/>
          </p:cNvSpPr>
          <p:nvPr/>
        </p:nvSpPr>
        <p:spPr bwMode="auto">
          <a:xfrm>
            <a:off x="3538538" y="2997200"/>
            <a:ext cx="1500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r=0</a:t>
            </a:r>
            <a:endParaRPr lang="zh-CN" altLang="en-US" sz="2800">
              <a:solidFill>
                <a:srgbClr val="0000CC"/>
              </a:solidFill>
              <a:latin typeface="Arial" panose="020B0604020202020204" pitchFamily="34" charset="0"/>
            </a:endParaRPr>
          </a:p>
        </p:txBody>
      </p:sp>
      <p:sp>
        <p:nvSpPr>
          <p:cNvPr id="32" name="TextBox 31">
            <a:extLst>
              <a:ext uri="{FF2B5EF4-FFF2-40B4-BE49-F238E27FC236}">
                <a16:creationId xmlns:a16="http://schemas.microsoft.com/office/drawing/2014/main" id="{77EC724C-20DA-4668-BEA8-2E5AF8A91FD3}"/>
              </a:ext>
            </a:extLst>
          </p:cNvPr>
          <p:cNvSpPr txBox="1">
            <a:spLocks noChangeArrowheads="1"/>
          </p:cNvSpPr>
          <p:nvPr/>
        </p:nvSpPr>
        <p:spPr bwMode="auto">
          <a:xfrm>
            <a:off x="1357313" y="307181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sp>
        <p:nvSpPr>
          <p:cNvPr id="33" name="TextBox 32">
            <a:extLst>
              <a:ext uri="{FF2B5EF4-FFF2-40B4-BE49-F238E27FC236}">
                <a16:creationId xmlns:a16="http://schemas.microsoft.com/office/drawing/2014/main" id="{EC13B388-E152-4C61-B1D8-A1C8F72AA12E}"/>
              </a:ext>
            </a:extLst>
          </p:cNvPr>
          <p:cNvSpPr txBox="1">
            <a:spLocks noChangeArrowheads="1"/>
          </p:cNvSpPr>
          <p:nvPr/>
        </p:nvSpPr>
        <p:spPr bwMode="auto">
          <a:xfrm>
            <a:off x="6072188" y="307181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cxnSp>
        <p:nvCxnSpPr>
          <p:cNvPr id="37" name="直接连接符 36">
            <a:extLst>
              <a:ext uri="{FF2B5EF4-FFF2-40B4-BE49-F238E27FC236}">
                <a16:creationId xmlns:a16="http://schemas.microsoft.com/office/drawing/2014/main" id="{0B615F76-5E84-4BB5-9C67-B2398953E62F}"/>
              </a:ext>
            </a:extLst>
          </p:cNvPr>
          <p:cNvCxnSpPr>
            <a:cxnSpLocks noChangeShapeType="1"/>
          </p:cNvCxnSpPr>
          <p:nvPr/>
        </p:nvCxnSpPr>
        <p:spPr bwMode="auto">
          <a:xfrm rot="5400000">
            <a:off x="6250781" y="3250407"/>
            <a:ext cx="1928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a:extLst>
              <a:ext uri="{FF2B5EF4-FFF2-40B4-BE49-F238E27FC236}">
                <a16:creationId xmlns:a16="http://schemas.microsoft.com/office/drawing/2014/main" id="{FD92DAD1-F91E-4BC2-8FF3-506CFE5F223B}"/>
              </a:ext>
            </a:extLst>
          </p:cNvPr>
          <p:cNvCxnSpPr>
            <a:cxnSpLocks noChangeShapeType="1"/>
          </p:cNvCxnSpPr>
          <p:nvPr/>
        </p:nvCxnSpPr>
        <p:spPr bwMode="auto">
          <a:xfrm>
            <a:off x="1143000" y="1285875"/>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39" name="TextBox 38">
            <a:extLst>
              <a:ext uri="{FF2B5EF4-FFF2-40B4-BE49-F238E27FC236}">
                <a16:creationId xmlns:a16="http://schemas.microsoft.com/office/drawing/2014/main" id="{F3012411-3F7C-4354-B3F9-187B9FC94D2F}"/>
              </a:ext>
            </a:extLst>
          </p:cNvPr>
          <p:cNvSpPr txBox="1">
            <a:spLocks noChangeArrowheads="1"/>
          </p:cNvSpPr>
          <p:nvPr/>
        </p:nvSpPr>
        <p:spPr bwMode="auto">
          <a:xfrm>
            <a:off x="3071813" y="1285875"/>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0</a:t>
            </a:r>
            <a:r>
              <a:rPr lang="en-US" altLang="zh-CN" sz="2800">
                <a:solidFill>
                  <a:srgbClr val="0000CC"/>
                </a:solidFill>
                <a:latin typeface="Arial" panose="020B0604020202020204" pitchFamily="34" charset="0"/>
                <a:sym typeface="Symbol" panose="05050102010706020507" pitchFamily="18" charset="2"/>
              </a:rPr>
              <a:t>w</a:t>
            </a:r>
            <a:endParaRPr lang="zh-CN" altLang="en-US" sz="2800">
              <a:solidFill>
                <a:srgbClr val="0000CC"/>
              </a:solidFill>
              <a:latin typeface="Arial" panose="020B0604020202020204" pitchFamily="34" charset="0"/>
            </a:endParaRPr>
          </a:p>
        </p:txBody>
      </p:sp>
      <p:cxnSp>
        <p:nvCxnSpPr>
          <p:cNvPr id="41" name="直接连接符 40">
            <a:extLst>
              <a:ext uri="{FF2B5EF4-FFF2-40B4-BE49-F238E27FC236}">
                <a16:creationId xmlns:a16="http://schemas.microsoft.com/office/drawing/2014/main" id="{B989CEDC-B358-44EA-B2A0-A11F9BD1881C}"/>
              </a:ext>
            </a:extLst>
          </p:cNvPr>
          <p:cNvCxnSpPr>
            <a:cxnSpLocks noChangeShapeType="1"/>
          </p:cNvCxnSpPr>
          <p:nvPr/>
        </p:nvCxnSpPr>
        <p:spPr bwMode="auto">
          <a:xfrm>
            <a:off x="1143000" y="1785938"/>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2" name="TextBox 41">
            <a:extLst>
              <a:ext uri="{FF2B5EF4-FFF2-40B4-BE49-F238E27FC236}">
                <a16:creationId xmlns:a16="http://schemas.microsoft.com/office/drawing/2014/main" id="{805E828F-92C3-4986-A424-A3F53C7C9634}"/>
              </a:ext>
            </a:extLst>
          </p:cNvPr>
          <p:cNvSpPr txBox="1">
            <a:spLocks noChangeArrowheads="1"/>
          </p:cNvSpPr>
          <p:nvPr/>
        </p:nvSpPr>
        <p:spPr bwMode="auto">
          <a:xfrm>
            <a:off x="3071813" y="17859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2</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sp>
        <p:nvSpPr>
          <p:cNvPr id="43" name="TextBox 42">
            <a:extLst>
              <a:ext uri="{FF2B5EF4-FFF2-40B4-BE49-F238E27FC236}">
                <a16:creationId xmlns:a16="http://schemas.microsoft.com/office/drawing/2014/main" id="{3FBB928F-0C08-4353-9005-C1AC9D5D46DF}"/>
              </a:ext>
            </a:extLst>
          </p:cNvPr>
          <p:cNvSpPr txBox="1">
            <a:spLocks noChangeArrowheads="1"/>
          </p:cNvSpPr>
          <p:nvPr/>
        </p:nvSpPr>
        <p:spPr bwMode="auto">
          <a:xfrm>
            <a:off x="2857500" y="2286000"/>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n%i</a:t>
            </a:r>
            <a:r>
              <a:rPr lang="en-US" altLang="zh-CN" sz="2800">
                <a:solidFill>
                  <a:srgbClr val="0000CC"/>
                </a:solidFill>
                <a:latin typeface="Arial" panose="020B0604020202020204" pitchFamily="34" charset="0"/>
                <a:sym typeface="Symbol" panose="05050102010706020507" pitchFamily="18" charset="2"/>
              </a:rPr>
              <a:t>r</a:t>
            </a:r>
            <a:endParaRPr lang="zh-CN" altLang="en-US" sz="2800">
              <a:solidFill>
                <a:srgbClr val="0000CC"/>
              </a:solidFill>
              <a:latin typeface="Arial" panose="020B0604020202020204" pitchFamily="34" charset="0"/>
            </a:endParaRPr>
          </a:p>
        </p:txBody>
      </p:sp>
      <p:sp>
        <p:nvSpPr>
          <p:cNvPr id="46" name="TextBox 45">
            <a:extLst>
              <a:ext uri="{FF2B5EF4-FFF2-40B4-BE49-F238E27FC236}">
                <a16:creationId xmlns:a16="http://schemas.microsoft.com/office/drawing/2014/main" id="{E4EAE3DA-8D2E-4EC6-B600-2816E0E07303}"/>
              </a:ext>
            </a:extLst>
          </p:cNvPr>
          <p:cNvSpPr txBox="1">
            <a:spLocks noChangeArrowheads="1"/>
          </p:cNvSpPr>
          <p:nvPr/>
        </p:nvSpPr>
        <p:spPr bwMode="auto">
          <a:xfrm>
            <a:off x="1928813" y="3714750"/>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1</a:t>
            </a:r>
            <a:r>
              <a:rPr lang="en-US" altLang="zh-CN" sz="2800">
                <a:solidFill>
                  <a:srgbClr val="0000CC"/>
                </a:solidFill>
                <a:latin typeface="Arial" panose="020B0604020202020204" pitchFamily="34" charset="0"/>
                <a:sym typeface="Symbol" panose="05050102010706020507" pitchFamily="18" charset="2"/>
              </a:rPr>
              <a:t>w</a:t>
            </a:r>
            <a:endParaRPr lang="zh-CN" altLang="en-US" sz="2800">
              <a:solidFill>
                <a:srgbClr val="0000CC"/>
              </a:solidFill>
              <a:latin typeface="Arial" panose="020B0604020202020204" pitchFamily="34" charset="0"/>
            </a:endParaRPr>
          </a:p>
        </p:txBody>
      </p:sp>
      <p:sp>
        <p:nvSpPr>
          <p:cNvPr id="47" name="TextBox 46">
            <a:extLst>
              <a:ext uri="{FF2B5EF4-FFF2-40B4-BE49-F238E27FC236}">
                <a16:creationId xmlns:a16="http://schemas.microsoft.com/office/drawing/2014/main" id="{8F25056B-8043-481D-8369-C2B90B39174D}"/>
              </a:ext>
            </a:extLst>
          </p:cNvPr>
          <p:cNvSpPr txBox="1">
            <a:spLocks noChangeArrowheads="1"/>
          </p:cNvSpPr>
          <p:nvPr/>
        </p:nvSpPr>
        <p:spPr bwMode="auto">
          <a:xfrm>
            <a:off x="4857750" y="3714750"/>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i+1</a:t>
            </a:r>
            <a:r>
              <a:rPr lang="en-US" altLang="zh-CN" sz="2800">
                <a:solidFill>
                  <a:srgbClr val="0000CC"/>
                </a:solidFill>
                <a:latin typeface="Arial" panose="020B0604020202020204" pitchFamily="34" charset="0"/>
                <a:sym typeface="Symbol" panose="05050102010706020507" pitchFamily="18" charset="2"/>
              </a:rPr>
              <a:t>i</a:t>
            </a:r>
            <a:endParaRPr lang="zh-CN" altLang="en-US" sz="2800">
              <a:solidFill>
                <a:srgbClr val="0000CC"/>
              </a:solidFill>
              <a:latin typeface="Arial" panose="020B0604020202020204" pitchFamily="34" charset="0"/>
            </a:endParaRPr>
          </a:p>
        </p:txBody>
      </p:sp>
      <p:cxnSp>
        <p:nvCxnSpPr>
          <p:cNvPr id="48" name="直接连接符 47">
            <a:extLst>
              <a:ext uri="{FF2B5EF4-FFF2-40B4-BE49-F238E27FC236}">
                <a16:creationId xmlns:a16="http://schemas.microsoft.com/office/drawing/2014/main" id="{FE82F05A-7801-461E-9C1E-22DCD3550A32}"/>
              </a:ext>
            </a:extLst>
          </p:cNvPr>
          <p:cNvCxnSpPr>
            <a:cxnSpLocks noChangeShapeType="1"/>
          </p:cNvCxnSpPr>
          <p:nvPr/>
        </p:nvCxnSpPr>
        <p:spPr bwMode="auto">
          <a:xfrm>
            <a:off x="1143000" y="4214813"/>
            <a:ext cx="60721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84">
            <a:extLst>
              <a:ext uri="{FF2B5EF4-FFF2-40B4-BE49-F238E27FC236}">
                <a16:creationId xmlns:a16="http://schemas.microsoft.com/office/drawing/2014/main" id="{737706C4-6492-4A0B-8030-A9D7765CAF1C}"/>
              </a:ext>
            </a:extLst>
          </p:cNvPr>
          <p:cNvGrpSpPr>
            <a:grpSpLocks/>
          </p:cNvGrpSpPr>
          <p:nvPr/>
        </p:nvGrpSpPr>
        <p:grpSpPr bwMode="auto">
          <a:xfrm>
            <a:off x="2500313" y="4286250"/>
            <a:ext cx="3286125" cy="547688"/>
            <a:chOff x="2500298" y="4286256"/>
            <a:chExt cx="3286148" cy="548413"/>
          </a:xfrm>
        </p:grpSpPr>
        <p:sp>
          <p:nvSpPr>
            <p:cNvPr id="63522" name="TextBox 5">
              <a:extLst>
                <a:ext uri="{FF2B5EF4-FFF2-40B4-BE49-F238E27FC236}">
                  <a16:creationId xmlns:a16="http://schemas.microsoft.com/office/drawing/2014/main" id="{AFB0FF51-6861-4C60-A500-52CFA2047E17}"/>
                </a:ext>
              </a:extLst>
            </p:cNvPr>
            <p:cNvSpPr txBox="1">
              <a:spLocks noChangeArrowheads="1"/>
            </p:cNvSpPr>
            <p:nvPr/>
          </p:nvSpPr>
          <p:spPr bwMode="auto">
            <a:xfrm>
              <a:off x="2500298" y="4286256"/>
              <a:ext cx="32861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en-US" sz="2800">
                  <a:solidFill>
                    <a:srgbClr val="0000CC"/>
                  </a:solidFill>
                  <a:latin typeface="Arial" panose="020B0604020202020204" pitchFamily="34" charset="0"/>
                </a:rPr>
                <a:t>直到</a:t>
              </a:r>
              <a:r>
                <a:rPr lang="en-US" altLang="zh-CN" sz="2800">
                  <a:solidFill>
                    <a:srgbClr val="0000CC"/>
                  </a:solidFill>
                  <a:latin typeface="Arial" panose="020B0604020202020204" pitchFamily="34" charset="0"/>
                </a:rPr>
                <a:t>i&gt;      </a:t>
              </a:r>
              <a:r>
                <a:rPr lang="zh-CN" altLang="en-US" sz="2800">
                  <a:solidFill>
                    <a:srgbClr val="0000CC"/>
                  </a:solidFill>
                  <a:latin typeface="Arial" panose="020B0604020202020204" pitchFamily="34" charset="0"/>
                </a:rPr>
                <a:t>或</a:t>
              </a:r>
              <a:r>
                <a:rPr lang="en-US" altLang="zh-CN" sz="2800">
                  <a:solidFill>
                    <a:srgbClr val="0000CC"/>
                  </a:solidFill>
                  <a:latin typeface="Arial" panose="020B0604020202020204" pitchFamily="34" charset="0"/>
                </a:rPr>
                <a:t>w ≠0</a:t>
              </a:r>
              <a:endParaRPr lang="zh-CN" altLang="en-US" sz="2800">
                <a:solidFill>
                  <a:srgbClr val="0000CC"/>
                </a:solidFill>
                <a:latin typeface="Arial" panose="020B0604020202020204" pitchFamily="34" charset="0"/>
              </a:endParaRPr>
            </a:p>
          </p:txBody>
        </p:sp>
        <p:graphicFrame>
          <p:nvGraphicFramePr>
            <p:cNvPr id="63523" name="Object 2">
              <a:extLst>
                <a:ext uri="{FF2B5EF4-FFF2-40B4-BE49-F238E27FC236}">
                  <a16:creationId xmlns:a16="http://schemas.microsoft.com/office/drawing/2014/main" id="{782A0E7F-84E8-49D5-A763-F3CC9B745DC2}"/>
                </a:ext>
              </a:extLst>
            </p:cNvPr>
            <p:cNvGraphicFramePr>
              <a:graphicFrameLocks noChangeAspect="1"/>
            </p:cNvGraphicFramePr>
            <p:nvPr/>
          </p:nvGraphicFramePr>
          <p:xfrm>
            <a:off x="3571868" y="4286256"/>
            <a:ext cx="554637" cy="548413"/>
          </p:xfrm>
          <a:graphic>
            <a:graphicData uri="http://schemas.openxmlformats.org/presentationml/2006/ole">
              <mc:AlternateContent xmlns:mc="http://schemas.openxmlformats.org/markup-compatibility/2006">
                <mc:Choice xmlns:v="urn:schemas-microsoft-com:vml" Requires="v">
                  <p:oleObj spid="_x0000_s63524" name="公式" r:id="rId3" imgW="241300" imgH="228600" progId="Equation.3">
                    <p:embed/>
                  </p:oleObj>
                </mc:Choice>
                <mc:Fallback>
                  <p:oleObj name="公式" r:id="rId3" imgW="2413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68" y="4286256"/>
                          <a:ext cx="554637" cy="54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60" name="直接连接符 59">
            <a:extLst>
              <a:ext uri="{FF2B5EF4-FFF2-40B4-BE49-F238E27FC236}">
                <a16:creationId xmlns:a16="http://schemas.microsoft.com/office/drawing/2014/main" id="{B6D31A19-3752-4CD6-ACCC-AA25297CA2FF}"/>
              </a:ext>
            </a:extLst>
          </p:cNvPr>
          <p:cNvCxnSpPr>
            <a:cxnSpLocks noChangeShapeType="1"/>
          </p:cNvCxnSpPr>
          <p:nvPr/>
        </p:nvCxnSpPr>
        <p:spPr bwMode="auto">
          <a:xfrm>
            <a:off x="1143000" y="4857750"/>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3" name="直接连接符 62">
            <a:extLst>
              <a:ext uri="{FF2B5EF4-FFF2-40B4-BE49-F238E27FC236}">
                <a16:creationId xmlns:a16="http://schemas.microsoft.com/office/drawing/2014/main" id="{A68F2241-65C5-4006-98A3-1FAEC7C98213}"/>
              </a:ext>
            </a:extLst>
          </p:cNvPr>
          <p:cNvCxnSpPr>
            <a:cxnSpLocks noChangeShapeType="1"/>
          </p:cNvCxnSpPr>
          <p:nvPr/>
        </p:nvCxnSpPr>
        <p:spPr bwMode="auto">
          <a:xfrm rot="5400000">
            <a:off x="4143375" y="6000751"/>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5" name="直接连接符 64">
            <a:extLst>
              <a:ext uri="{FF2B5EF4-FFF2-40B4-BE49-F238E27FC236}">
                <a16:creationId xmlns:a16="http://schemas.microsoft.com/office/drawing/2014/main" id="{8001ED1A-1360-4DDE-A713-89829BCC49A4}"/>
              </a:ext>
            </a:extLst>
          </p:cNvPr>
          <p:cNvCxnSpPr>
            <a:cxnSpLocks noChangeShapeType="1"/>
          </p:cNvCxnSpPr>
          <p:nvPr/>
        </p:nvCxnSpPr>
        <p:spPr bwMode="auto">
          <a:xfrm>
            <a:off x="1143000" y="5643563"/>
            <a:ext cx="68580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6" name="直接连接符 65">
            <a:extLst>
              <a:ext uri="{FF2B5EF4-FFF2-40B4-BE49-F238E27FC236}">
                <a16:creationId xmlns:a16="http://schemas.microsoft.com/office/drawing/2014/main" id="{A7789EAB-1FB7-4059-B62A-3742E3163FC1}"/>
              </a:ext>
            </a:extLst>
          </p:cNvPr>
          <p:cNvCxnSpPr>
            <a:cxnSpLocks noChangeShapeType="1"/>
          </p:cNvCxnSpPr>
          <p:nvPr/>
        </p:nvCxnSpPr>
        <p:spPr bwMode="auto">
          <a:xfrm>
            <a:off x="1143000" y="4857750"/>
            <a:ext cx="3357563"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7" name="直接连接符 66">
            <a:extLst>
              <a:ext uri="{FF2B5EF4-FFF2-40B4-BE49-F238E27FC236}">
                <a16:creationId xmlns:a16="http://schemas.microsoft.com/office/drawing/2014/main" id="{395C422D-F47B-4BD4-B0A1-7D15A5F8FB29}"/>
              </a:ext>
            </a:extLst>
          </p:cNvPr>
          <p:cNvCxnSpPr>
            <a:cxnSpLocks noChangeShapeType="1"/>
          </p:cNvCxnSpPr>
          <p:nvPr/>
        </p:nvCxnSpPr>
        <p:spPr bwMode="auto">
          <a:xfrm rot="10800000" flipV="1">
            <a:off x="4500563" y="4857750"/>
            <a:ext cx="3500437" cy="78581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8" name="TextBox 67">
            <a:extLst>
              <a:ext uri="{FF2B5EF4-FFF2-40B4-BE49-F238E27FC236}">
                <a16:creationId xmlns:a16="http://schemas.microsoft.com/office/drawing/2014/main" id="{EBA43C21-67C9-44C6-8A7F-9648E26D49C4}"/>
              </a:ext>
            </a:extLst>
          </p:cNvPr>
          <p:cNvSpPr txBox="1">
            <a:spLocks noChangeArrowheads="1"/>
          </p:cNvSpPr>
          <p:nvPr/>
        </p:nvSpPr>
        <p:spPr bwMode="auto">
          <a:xfrm>
            <a:off x="3784600" y="5010150"/>
            <a:ext cx="1500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20204" pitchFamily="34" charset="0"/>
              </a:rPr>
              <a:t>w=0</a:t>
            </a:r>
            <a:endParaRPr lang="zh-CN" altLang="en-US" sz="2800">
              <a:solidFill>
                <a:srgbClr val="0000CC"/>
              </a:solidFill>
              <a:latin typeface="Arial" panose="020B0604020202020204" pitchFamily="34" charset="0"/>
            </a:endParaRPr>
          </a:p>
        </p:txBody>
      </p:sp>
      <p:sp>
        <p:nvSpPr>
          <p:cNvPr id="69" name="TextBox 68">
            <a:extLst>
              <a:ext uri="{FF2B5EF4-FFF2-40B4-BE49-F238E27FC236}">
                <a16:creationId xmlns:a16="http://schemas.microsoft.com/office/drawing/2014/main" id="{330DC909-41AC-46C7-AD35-1365F2354B47}"/>
              </a:ext>
            </a:extLst>
          </p:cNvPr>
          <p:cNvSpPr txBox="1">
            <a:spLocks noChangeArrowheads="1"/>
          </p:cNvSpPr>
          <p:nvPr/>
        </p:nvSpPr>
        <p:spPr bwMode="auto">
          <a:xfrm>
            <a:off x="1500188" y="507206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是</a:t>
            </a:r>
          </a:p>
        </p:txBody>
      </p:sp>
      <p:sp>
        <p:nvSpPr>
          <p:cNvPr id="70" name="TextBox 69">
            <a:extLst>
              <a:ext uri="{FF2B5EF4-FFF2-40B4-BE49-F238E27FC236}">
                <a16:creationId xmlns:a16="http://schemas.microsoft.com/office/drawing/2014/main" id="{12843113-B910-4BFF-97C1-82EE55C087D5}"/>
              </a:ext>
            </a:extLst>
          </p:cNvPr>
          <p:cNvSpPr txBox="1">
            <a:spLocks noChangeArrowheads="1"/>
          </p:cNvSpPr>
          <p:nvPr/>
        </p:nvSpPr>
        <p:spPr bwMode="auto">
          <a:xfrm>
            <a:off x="6643688" y="5119688"/>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否</a:t>
            </a:r>
          </a:p>
        </p:txBody>
      </p:sp>
      <p:sp>
        <p:nvSpPr>
          <p:cNvPr id="71" name="TextBox 70">
            <a:extLst>
              <a:ext uri="{FF2B5EF4-FFF2-40B4-BE49-F238E27FC236}">
                <a16:creationId xmlns:a16="http://schemas.microsoft.com/office/drawing/2014/main" id="{24B41F0B-35BA-4D88-A3A3-FA251F0DA163}"/>
              </a:ext>
            </a:extLst>
          </p:cNvPr>
          <p:cNvSpPr txBox="1">
            <a:spLocks noChangeArrowheads="1"/>
          </p:cNvSpPr>
          <p:nvPr/>
        </p:nvSpPr>
        <p:spPr bwMode="auto">
          <a:xfrm>
            <a:off x="1428750" y="5740400"/>
            <a:ext cx="2786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zh-CN" altLang="en-US" sz="2800">
                <a:solidFill>
                  <a:srgbClr val="0000CC"/>
                </a:solidFill>
                <a:latin typeface="Arial" panose="020B0604020202020204" pitchFamily="34" charset="0"/>
              </a:rPr>
              <a:t>是素数</a:t>
            </a:r>
          </a:p>
        </p:txBody>
      </p:sp>
      <p:sp>
        <p:nvSpPr>
          <p:cNvPr id="74" name="TextBox 73">
            <a:extLst>
              <a:ext uri="{FF2B5EF4-FFF2-40B4-BE49-F238E27FC236}">
                <a16:creationId xmlns:a16="http://schemas.microsoft.com/office/drawing/2014/main" id="{6BF0D91F-7864-4296-9BAD-8F2980311AD9}"/>
              </a:ext>
            </a:extLst>
          </p:cNvPr>
          <p:cNvSpPr txBox="1">
            <a:spLocks noChangeArrowheads="1"/>
          </p:cNvSpPr>
          <p:nvPr/>
        </p:nvSpPr>
        <p:spPr bwMode="auto">
          <a:xfrm>
            <a:off x="4786313" y="5740400"/>
            <a:ext cx="2928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20204" pitchFamily="34" charset="0"/>
              </a:rPr>
              <a:t>输出</a:t>
            </a:r>
            <a:r>
              <a:rPr lang="en-US" altLang="zh-CN" sz="2800">
                <a:solidFill>
                  <a:srgbClr val="0000CC"/>
                </a:solidFill>
                <a:latin typeface="Arial" panose="020B0604020202020204" pitchFamily="34" charset="0"/>
              </a:rPr>
              <a:t>n</a:t>
            </a:r>
            <a:r>
              <a:rPr lang="zh-CN" altLang="en-US" sz="2800">
                <a:solidFill>
                  <a:srgbClr val="0000CC"/>
                </a:solidFill>
                <a:latin typeface="Arial" panose="020B0604020202020204" pitchFamily="34" charset="0"/>
              </a:rPr>
              <a:t>不是素数</a:t>
            </a:r>
          </a:p>
        </p:txBody>
      </p:sp>
      <p:sp>
        <p:nvSpPr>
          <p:cNvPr id="63521" name="灯片编号占位符 2">
            <a:extLst>
              <a:ext uri="{FF2B5EF4-FFF2-40B4-BE49-F238E27FC236}">
                <a16:creationId xmlns:a16="http://schemas.microsoft.com/office/drawing/2014/main" id="{4BE85718-7809-49B7-9619-C0F4DFC109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43366E77-290C-411E-B2D9-0B2B1EAD86BA}" type="slidenum">
              <a:rPr kumimoji="0" lang="en-US" altLang="zh-CN" sz="1400" b="0" smtClean="0"/>
              <a:pPr>
                <a:lnSpc>
                  <a:spcPct val="100000"/>
                </a:lnSpc>
                <a:spcBef>
                  <a:spcPct val="0"/>
                </a:spcBef>
                <a:buFontTx/>
                <a:buNone/>
              </a:pPr>
              <a:t>57</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lide(fromLeft)">
                                      <p:cBhvr>
                                        <p:cTn id="12" dur="500"/>
                                        <p:tgtEl>
                                          <p:spTgt spid="38"/>
                                        </p:tgtEl>
                                      </p:cBhvr>
                                    </p:animEffect>
                                  </p:childTnLst>
                                </p:cTn>
                              </p:par>
                              <p:par>
                                <p:cTn id="13" presetID="12" presetClass="entr" presetSubtype="8"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slide(fromLeft)">
                                      <p:cBhvr>
                                        <p:cTn id="15" dur="500"/>
                                        <p:tgtEl>
                                          <p:spTgt spid="41"/>
                                        </p:tgtEl>
                                      </p:cBhvr>
                                    </p:animEffect>
                                  </p:childTnLst>
                                </p:cTn>
                              </p:par>
                              <p:par>
                                <p:cTn id="16" presetID="1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Left)">
                                      <p:cBhvr>
                                        <p:cTn id="18" dur="500"/>
                                        <p:tgtEl>
                                          <p:spTgt spid="11"/>
                                        </p:tgtEl>
                                      </p:cBhvr>
                                    </p:animEffect>
                                  </p:childTnLst>
                                </p:cTn>
                              </p:par>
                            </p:childTnLst>
                          </p:cTn>
                        </p:par>
                        <p:par>
                          <p:cTn id="19" fill="hold" nodeType="afterGroup">
                            <p:stCondLst>
                              <p:cond delay="500"/>
                            </p:stCondLst>
                            <p:childTnLst>
                              <p:par>
                                <p:cTn id="20" presetID="3" presetClass="entr" presetSubtype="1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par>
                          <p:cTn id="23" fill="hold" nodeType="afterGroup">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blinds(horizontal)">
                                      <p:cBhvr>
                                        <p:cTn id="26" dur="500"/>
                                        <p:tgtEl>
                                          <p:spTgt spid="39"/>
                                        </p:tgtEl>
                                      </p:cBhvr>
                                    </p:animEffect>
                                  </p:childTnLst>
                                </p:cTn>
                              </p:par>
                            </p:childTnLst>
                          </p:cTn>
                        </p:par>
                        <p:par>
                          <p:cTn id="27" fill="hold" nodeType="afterGroup">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blinds(horizontal)">
                                      <p:cBhvr>
                                        <p:cTn id="30" dur="500"/>
                                        <p:tgtEl>
                                          <p:spTgt spid="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lide(fromLeft)">
                                      <p:cBhvr>
                                        <p:cTn id="35" dur="500"/>
                                        <p:tgtEl>
                                          <p:spTgt spid="19"/>
                                        </p:tgtEl>
                                      </p:cBhvr>
                                    </p:animEffect>
                                  </p:childTnLst>
                                </p:cTn>
                              </p:par>
                            </p:childTnLst>
                          </p:cTn>
                        </p:par>
                        <p:par>
                          <p:cTn id="36" fill="hold" nodeType="afterGroup">
                            <p:stCondLst>
                              <p:cond delay="500"/>
                            </p:stCondLst>
                            <p:childTnLst>
                              <p:par>
                                <p:cTn id="37" presetID="12" presetClass="entr" presetSubtype="1"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slide(fromTop)">
                                      <p:cBhvr>
                                        <p:cTn id="39" dur="500"/>
                                        <p:tgtEl>
                                          <p:spTgt spid="37"/>
                                        </p:tgtEl>
                                      </p:cBhvr>
                                    </p:animEffect>
                                  </p:childTnLst>
                                </p:cTn>
                              </p:par>
                            </p:childTnLst>
                          </p:cTn>
                        </p:par>
                        <p:par>
                          <p:cTn id="40" fill="hold" nodeType="afterGroup">
                            <p:stCondLst>
                              <p:cond delay="1000"/>
                            </p:stCondLst>
                            <p:childTnLst>
                              <p:par>
                                <p:cTn id="41" presetID="3" presetClass="entr" presetSubtype="10" fill="hold" grpId="0" nodeType="after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box(in)">
                                      <p:cBhvr>
                                        <p:cTn id="48" dur="500"/>
                                        <p:tgtEl>
                                          <p:spTgt spid="26"/>
                                        </p:tgtEl>
                                      </p:cBhvr>
                                    </p:animEffect>
                                  </p:childTnLst>
                                </p:cTn>
                              </p:par>
                              <p:par>
                                <p:cTn id="49" presetID="4" presetClass="entr" presetSubtype="16"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ox(in)">
                                      <p:cBhvr>
                                        <p:cTn id="51" dur="500"/>
                                        <p:tgtEl>
                                          <p:spTgt spid="27"/>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slide(fromLeft)">
                                      <p:cBhvr>
                                        <p:cTn id="55" dur="500"/>
                                        <p:tgtEl>
                                          <p:spTgt spid="20"/>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blinds(horizontal)">
                                      <p:cBhvr>
                                        <p:cTn id="59" dur="500"/>
                                        <p:tgtEl>
                                          <p:spTgt spid="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slide(fromLeft)">
                                      <p:cBhvr>
                                        <p:cTn id="69" dur="500"/>
                                        <p:tgtEl>
                                          <p:spTgt spid="48"/>
                                        </p:tgtEl>
                                      </p:cBhvr>
                                    </p:animEffect>
                                  </p:childTnLst>
                                </p:cTn>
                              </p:par>
                            </p:childTnLst>
                          </p:cTn>
                        </p:par>
                        <p:par>
                          <p:cTn id="70" fill="hold" nodeType="afterGroup">
                            <p:stCondLst>
                              <p:cond delay="500"/>
                            </p:stCondLst>
                            <p:childTnLst>
                              <p:par>
                                <p:cTn id="71" presetID="12" presetClass="entr" presetSubtype="1"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slide(fromTop)">
                                      <p:cBhvr>
                                        <p:cTn id="73" dur="500"/>
                                        <p:tgtEl>
                                          <p:spTgt spid="18"/>
                                        </p:tgtEl>
                                      </p:cBhvr>
                                    </p:animEffec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blinds(horizontal)">
                                      <p:cBhvr>
                                        <p:cTn id="77" dur="500"/>
                                        <p:tgtEl>
                                          <p:spTgt spid="4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linds(horizontal)">
                                      <p:cBhvr>
                                        <p:cTn id="82" dur="500"/>
                                        <p:tgtEl>
                                          <p:spTgt spid="33"/>
                                        </p:tgtEl>
                                      </p:cBhvr>
                                    </p:animEffect>
                                  </p:childTnLst>
                                </p:cTn>
                              </p:par>
                            </p:childTnLst>
                          </p:cTn>
                        </p:par>
                        <p:par>
                          <p:cTn id="83" fill="hold" nodeType="afterGroup">
                            <p:stCondLst>
                              <p:cond delay="500"/>
                            </p:stCondLst>
                            <p:childTnLst>
                              <p:par>
                                <p:cTn id="84" presetID="3" presetClass="entr" presetSubtype="1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blinds(horizontal)">
                                      <p:cBhvr>
                                        <p:cTn id="86" dur="500"/>
                                        <p:tgtEl>
                                          <p:spTgt spid="4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8"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slide(fromLeft)">
                                      <p:cBhvr>
                                        <p:cTn id="91" dur="500"/>
                                        <p:tgtEl>
                                          <p:spTgt spid="60"/>
                                        </p:tgtEl>
                                      </p:cBhvr>
                                    </p:animEffect>
                                  </p:childTnLst>
                                </p:cTn>
                              </p:par>
                            </p:childTnLst>
                          </p:cTn>
                        </p:par>
                        <p:par>
                          <p:cTn id="92" fill="hold" nodeType="afterGroup">
                            <p:stCondLst>
                              <p:cond delay="500"/>
                            </p:stCondLst>
                            <p:childTnLst>
                              <p:par>
                                <p:cTn id="93" presetID="3" presetClass="entr" presetSubtype="10" fill="hold" nodeType="afterEffect">
                                  <p:stCondLst>
                                    <p:cond delay="0"/>
                                  </p:stCondLst>
                                  <p:childTnLst>
                                    <p:set>
                                      <p:cBhvr>
                                        <p:cTn id="94" dur="1" fill="hold">
                                          <p:stCondLst>
                                            <p:cond delay="0"/>
                                          </p:stCondLst>
                                        </p:cTn>
                                        <p:tgtEl>
                                          <p:spTgt spid="2"/>
                                        </p:tgtEl>
                                        <p:attrNameLst>
                                          <p:attrName>style.visibility</p:attrName>
                                        </p:attrNameLst>
                                      </p:cBhvr>
                                      <p:to>
                                        <p:strVal val="visible"/>
                                      </p:to>
                                    </p:set>
                                    <p:animEffect transition="in" filter="blinds(horizontal)">
                                      <p:cBhvr>
                                        <p:cTn id="95" dur="500"/>
                                        <p:tgtEl>
                                          <p:spTgt spid="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2" presetClass="entr" presetSubtype="8" fill="hold" nodeType="clickEffect">
                                  <p:stCondLst>
                                    <p:cond delay="0"/>
                                  </p:stCondLst>
                                  <p:childTnLst>
                                    <p:set>
                                      <p:cBhvr>
                                        <p:cTn id="99" dur="1" fill="hold">
                                          <p:stCondLst>
                                            <p:cond delay="0"/>
                                          </p:stCondLst>
                                        </p:cTn>
                                        <p:tgtEl>
                                          <p:spTgt spid="65"/>
                                        </p:tgtEl>
                                        <p:attrNameLst>
                                          <p:attrName>style.visibility</p:attrName>
                                        </p:attrNameLst>
                                      </p:cBhvr>
                                      <p:to>
                                        <p:strVal val="visible"/>
                                      </p:to>
                                    </p:set>
                                    <p:animEffect transition="in" filter="slide(fromLeft)">
                                      <p:cBhvr>
                                        <p:cTn id="100" dur="500"/>
                                        <p:tgtEl>
                                          <p:spTgt spid="65"/>
                                        </p:tgtEl>
                                      </p:cBhvr>
                                    </p:animEffect>
                                  </p:childTnLst>
                                </p:cTn>
                              </p:par>
                            </p:childTnLst>
                          </p:cTn>
                        </p:par>
                        <p:par>
                          <p:cTn id="101" fill="hold" nodeType="afterGroup">
                            <p:stCondLst>
                              <p:cond delay="500"/>
                            </p:stCondLst>
                            <p:childTnLst>
                              <p:par>
                                <p:cTn id="102" presetID="4" presetClass="entr" presetSubtype="16" fill="hold"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box(in)">
                                      <p:cBhvr>
                                        <p:cTn id="104" dur="500"/>
                                        <p:tgtEl>
                                          <p:spTgt spid="66"/>
                                        </p:tgtEl>
                                      </p:cBhvr>
                                    </p:animEffect>
                                  </p:childTnLst>
                                </p:cTn>
                              </p:par>
                              <p:par>
                                <p:cTn id="105" presetID="4" presetClass="entr" presetSubtype="16" fill="hold" nodeType="withEffect">
                                  <p:stCondLst>
                                    <p:cond delay="0"/>
                                  </p:stCondLst>
                                  <p:childTnLst>
                                    <p:set>
                                      <p:cBhvr>
                                        <p:cTn id="106" dur="1" fill="hold">
                                          <p:stCondLst>
                                            <p:cond delay="0"/>
                                          </p:stCondLst>
                                        </p:cTn>
                                        <p:tgtEl>
                                          <p:spTgt spid="67"/>
                                        </p:tgtEl>
                                        <p:attrNameLst>
                                          <p:attrName>style.visibility</p:attrName>
                                        </p:attrNameLst>
                                      </p:cBhvr>
                                      <p:to>
                                        <p:strVal val="visible"/>
                                      </p:to>
                                    </p:set>
                                    <p:animEffect transition="in" filter="box(in)">
                                      <p:cBhvr>
                                        <p:cTn id="107" dur="500"/>
                                        <p:tgtEl>
                                          <p:spTgt spid="67"/>
                                        </p:tgtEl>
                                      </p:cBhvr>
                                    </p:animEffect>
                                  </p:childTnLst>
                                </p:cTn>
                              </p:par>
                            </p:childTnLst>
                          </p:cTn>
                        </p:par>
                        <p:par>
                          <p:cTn id="108" fill="hold" nodeType="afterGroup">
                            <p:stCondLst>
                              <p:cond delay="1000"/>
                            </p:stCondLst>
                            <p:childTnLst>
                              <p:par>
                                <p:cTn id="109" presetID="3" presetClass="entr" presetSubtype="10" fill="hold" grpId="0" nodeType="afterEffect">
                                  <p:stCondLst>
                                    <p:cond delay="0"/>
                                  </p:stCondLst>
                                  <p:childTnLst>
                                    <p:set>
                                      <p:cBhvr>
                                        <p:cTn id="110" dur="1" fill="hold">
                                          <p:stCondLst>
                                            <p:cond delay="0"/>
                                          </p:stCondLst>
                                        </p:cTn>
                                        <p:tgtEl>
                                          <p:spTgt spid="68"/>
                                        </p:tgtEl>
                                        <p:attrNameLst>
                                          <p:attrName>style.visibility</p:attrName>
                                        </p:attrNameLst>
                                      </p:cBhvr>
                                      <p:to>
                                        <p:strVal val="visible"/>
                                      </p:to>
                                    </p:set>
                                    <p:animEffect transition="in" filter="blinds(horizontal)">
                                      <p:cBhvr>
                                        <p:cTn id="111" dur="500"/>
                                        <p:tgtEl>
                                          <p:spTgt spid="6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blinds(horizontal)">
                                      <p:cBhvr>
                                        <p:cTn id="116" dur="500"/>
                                        <p:tgtEl>
                                          <p:spTgt spid="6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nodeType="click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slide(fromTop)">
                                      <p:cBhvr>
                                        <p:cTn id="121" dur="500"/>
                                        <p:tgtEl>
                                          <p:spTgt spid="63"/>
                                        </p:tgtEl>
                                      </p:cBhvr>
                                    </p:animEffect>
                                  </p:childTnLst>
                                </p:cTn>
                              </p:par>
                            </p:childTnLst>
                          </p:cTn>
                        </p:par>
                        <p:par>
                          <p:cTn id="122" fill="hold" nodeType="afterGroup">
                            <p:stCondLst>
                              <p:cond delay="500"/>
                            </p:stCondLst>
                            <p:childTnLst>
                              <p:par>
                                <p:cTn id="123" presetID="3" presetClass="entr" presetSubtype="10" fill="hold" grpId="0" nodeType="afterEffect">
                                  <p:stCondLst>
                                    <p:cond delay="0"/>
                                  </p:stCondLst>
                                  <p:childTnLst>
                                    <p:set>
                                      <p:cBhvr>
                                        <p:cTn id="124" dur="1" fill="hold">
                                          <p:stCondLst>
                                            <p:cond delay="0"/>
                                          </p:stCondLst>
                                        </p:cTn>
                                        <p:tgtEl>
                                          <p:spTgt spid="71"/>
                                        </p:tgtEl>
                                        <p:attrNameLst>
                                          <p:attrName>style.visibility</p:attrName>
                                        </p:attrNameLst>
                                      </p:cBhvr>
                                      <p:to>
                                        <p:strVal val="visible"/>
                                      </p:to>
                                    </p:set>
                                    <p:animEffect transition="in" filter="blinds(horizontal)">
                                      <p:cBhvr>
                                        <p:cTn id="125" dur="500"/>
                                        <p:tgtEl>
                                          <p:spTgt spid="71"/>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blinds(horizontal)">
                                      <p:cBhvr>
                                        <p:cTn id="130" dur="500"/>
                                        <p:tgtEl>
                                          <p:spTgt spid="70"/>
                                        </p:tgtEl>
                                      </p:cBhvr>
                                    </p:animEffect>
                                  </p:childTnLst>
                                </p:cTn>
                              </p:par>
                            </p:childTnLst>
                          </p:cTn>
                        </p:par>
                        <p:par>
                          <p:cTn id="131" fill="hold" nodeType="afterGroup">
                            <p:stCondLst>
                              <p:cond delay="500"/>
                            </p:stCondLst>
                            <p:childTnLst>
                              <p:par>
                                <p:cTn id="132" presetID="3" presetClass="entr" presetSubtype="10" fill="hold" grpId="0" nodeType="afterEffect">
                                  <p:stCondLst>
                                    <p:cond delay="0"/>
                                  </p:stCondLst>
                                  <p:childTnLst>
                                    <p:set>
                                      <p:cBhvr>
                                        <p:cTn id="133" dur="1" fill="hold">
                                          <p:stCondLst>
                                            <p:cond delay="0"/>
                                          </p:stCondLst>
                                        </p:cTn>
                                        <p:tgtEl>
                                          <p:spTgt spid="74"/>
                                        </p:tgtEl>
                                        <p:attrNameLst>
                                          <p:attrName>style.visibility</p:attrName>
                                        </p:attrNameLst>
                                      </p:cBhvr>
                                      <p:to>
                                        <p:strVal val="visible"/>
                                      </p:to>
                                    </p:set>
                                    <p:animEffect transition="in" filter="blinds(horizontal)">
                                      <p:cBhvr>
                                        <p:cTn id="1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8" grpId="0"/>
      <p:bldP spid="32" grpId="0"/>
      <p:bldP spid="33" grpId="0"/>
      <p:bldP spid="39" grpId="0"/>
      <p:bldP spid="42" grpId="0"/>
      <p:bldP spid="43" grpId="0"/>
      <p:bldP spid="46" grpId="0"/>
      <p:bldP spid="47" grpId="0"/>
      <p:bldP spid="68" grpId="0"/>
      <p:bldP spid="69" grpId="0"/>
      <p:bldP spid="70" grpId="0"/>
      <p:bldP spid="71" grpId="0"/>
      <p:bldP spid="7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72B99F9D-2FAF-44BB-A71D-BA4CD46A36A5}"/>
              </a:ext>
            </a:extLst>
          </p:cNvPr>
          <p:cNvSpPr>
            <a:spLocks noGrp="1"/>
          </p:cNvSpPr>
          <p:nvPr>
            <p:ph idx="1"/>
          </p:nvPr>
        </p:nvSpPr>
        <p:spPr>
          <a:xfrm>
            <a:off x="611188" y="642938"/>
            <a:ext cx="7961312" cy="5572125"/>
          </a:xfrm>
        </p:spPr>
        <p:txBody>
          <a:bodyPr/>
          <a:lstStyle/>
          <a:p>
            <a:r>
              <a:rPr lang="zh-CN" altLang="zh-CN"/>
              <a:t>一个结构化的算法是由一些基本结构顺序组成的</a:t>
            </a:r>
            <a:endParaRPr lang="en-US" altLang="zh-CN"/>
          </a:p>
          <a:p>
            <a:r>
              <a:rPr lang="zh-CN" altLang="zh-CN"/>
              <a:t>在基本结构之间不存在向前或向后的跳转，流程的转移只存在于一个基本结构范围之内</a:t>
            </a:r>
            <a:endParaRPr lang="en-US" altLang="zh-CN"/>
          </a:p>
          <a:p>
            <a:r>
              <a:rPr lang="zh-CN" altLang="zh-CN"/>
              <a:t>一个非结构化的算法可以用一个等价的结构化算法代替，其功能不变</a:t>
            </a:r>
            <a:endParaRPr lang="en-US" altLang="zh-CN"/>
          </a:p>
          <a:p>
            <a:r>
              <a:rPr lang="zh-CN" altLang="zh-CN"/>
              <a:t>如果一个算法不能分解为若干个基本结构，则它必然不是一个结构化的算法</a:t>
            </a:r>
            <a:endParaRPr lang="zh-CN" altLang="en-US"/>
          </a:p>
        </p:txBody>
      </p:sp>
      <p:sp>
        <p:nvSpPr>
          <p:cNvPr id="64515" name="灯片编号占位符 1">
            <a:extLst>
              <a:ext uri="{FF2B5EF4-FFF2-40B4-BE49-F238E27FC236}">
                <a16:creationId xmlns:a16="http://schemas.microsoft.com/office/drawing/2014/main" id="{846A9092-BC91-40ED-9EFF-472CC9D0D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486A3D1-5F88-4B8C-AC86-DBBDF92C647F}" type="slidenum">
              <a:rPr kumimoji="0" lang="en-US" altLang="zh-CN" sz="1400" b="0" smtClean="0"/>
              <a:pPr>
                <a:lnSpc>
                  <a:spcPct val="100000"/>
                </a:lnSpc>
                <a:spcBef>
                  <a:spcPct val="0"/>
                </a:spcBef>
                <a:buFontTx/>
                <a:buNone/>
              </a:pPr>
              <a:t>58</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7" dur="500"/>
                                        <p:tgtEl>
                                          <p:spTgt spid="624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2" dur="500"/>
                                        <p:tgtEl>
                                          <p:spTgt spid="624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17" dur="500"/>
                                        <p:tgtEl>
                                          <p:spTgt spid="62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55E5044B-51A7-463A-BAF2-CF0C1ADDB5A5}"/>
              </a:ext>
            </a:extLst>
          </p:cNvPr>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2.4.5</a:t>
            </a:r>
            <a:r>
              <a:rPr lang="zh-CN" altLang="zh-CN" dirty="0">
                <a:solidFill>
                  <a:srgbClr val="800000"/>
                </a:solidFill>
                <a:effectLst>
                  <a:outerShdw blurRad="38100" dist="38100" dir="2700000" algn="tl">
                    <a:srgbClr val="000000"/>
                  </a:outerShdw>
                </a:effectLst>
                <a:latin typeface="Arial" charset="0"/>
                <a:ea typeface="黑体" pitchFamily="2" charset="-122"/>
              </a:rPr>
              <a:t>用伪代码表示算法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5539" name="Rectangle 3">
            <a:extLst>
              <a:ext uri="{FF2B5EF4-FFF2-40B4-BE49-F238E27FC236}">
                <a16:creationId xmlns:a16="http://schemas.microsoft.com/office/drawing/2014/main" id="{4FF5E728-938E-43AF-8249-15B07341F60E}"/>
              </a:ext>
            </a:extLst>
          </p:cNvPr>
          <p:cNvSpPr>
            <a:spLocks noGrp="1" noChangeArrowheads="1"/>
          </p:cNvSpPr>
          <p:nvPr>
            <p:ph type="body" idx="1"/>
          </p:nvPr>
        </p:nvSpPr>
        <p:spPr>
          <a:xfrm>
            <a:off x="642938" y="1714500"/>
            <a:ext cx="8001000" cy="4357688"/>
          </a:xfrm>
        </p:spPr>
        <p:txBody>
          <a:bodyPr/>
          <a:lstStyle/>
          <a:p>
            <a:r>
              <a:rPr lang="zh-CN" altLang="zh-CN"/>
              <a:t>伪代码是用介于自然语言和计算机语言之间的文字和符号来描述算法</a:t>
            </a:r>
            <a:endParaRPr lang="en-US" altLang="zh-CN"/>
          </a:p>
          <a:p>
            <a:r>
              <a:rPr lang="zh-CN" altLang="zh-CN"/>
              <a:t>用伪代码写算法并无固定的、严格的语法规则，可以用英文，也可以中英文混用</a:t>
            </a:r>
            <a:endParaRPr lang="zh-CN" altLang="en-US"/>
          </a:p>
        </p:txBody>
      </p:sp>
      <p:sp>
        <p:nvSpPr>
          <p:cNvPr id="65540" name="灯片编号占位符 1">
            <a:extLst>
              <a:ext uri="{FF2B5EF4-FFF2-40B4-BE49-F238E27FC236}">
                <a16:creationId xmlns:a16="http://schemas.microsoft.com/office/drawing/2014/main" id="{532B5BB2-01AB-4FEC-B785-E81B9D9D10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F67D507C-EB8A-4C57-9199-891E6584505B}" type="slidenum">
              <a:rPr kumimoji="0" lang="en-US" altLang="zh-CN" sz="1400" b="0" smtClean="0"/>
              <a:pPr>
                <a:lnSpc>
                  <a:spcPct val="100000"/>
                </a:lnSpc>
                <a:spcBef>
                  <a:spcPct val="0"/>
                </a:spcBef>
                <a:buFontTx/>
                <a:buNone/>
              </a:pPr>
              <a:t>59</a:t>
            </a:fld>
            <a:endParaRPr kumimoji="0" lang="en-US" altLang="zh-CN" sz="1400" b="0"/>
          </a:p>
        </p:txBody>
      </p:sp>
    </p:spTree>
  </p:cSld>
  <p:clrMapOvr>
    <a:masterClrMapping/>
  </p:clrMapOvr>
  <p:transition spd="med">
    <p:blinds/>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127A35C6-DD8F-48AE-A512-CBF11CBC9C33}"/>
              </a:ext>
            </a:extLst>
          </p:cNvPr>
          <p:cNvSpPr>
            <a:spLocks noGrp="1" noChangeArrowheads="1"/>
          </p:cNvSpPr>
          <p:nvPr>
            <p:ph type="body" idx="1"/>
          </p:nvPr>
        </p:nvSpPr>
        <p:spPr>
          <a:xfrm>
            <a:off x="1857375" y="1643063"/>
            <a:ext cx="5643563" cy="3857625"/>
          </a:xfrm>
        </p:spPr>
        <p:txBody>
          <a:bodyPr/>
          <a:lstStyle/>
          <a:p>
            <a:pPr>
              <a:buFont typeface="Wingdings" pitchFamily="2" charset="2"/>
              <a:buNone/>
            </a:pPr>
            <a:r>
              <a:rPr lang="en-US" altLang="zh-CN" sz="3600">
                <a:hlinkClick r:id="rId2" action="ppaction://hlinksldjump"/>
              </a:rPr>
              <a:t>2.1 </a:t>
            </a:r>
            <a:r>
              <a:rPr lang="zh-CN" altLang="zh-CN" sz="3600">
                <a:hlinkClick r:id="rId2" action="ppaction://hlinksldjump"/>
              </a:rPr>
              <a:t>什么是算法</a:t>
            </a:r>
            <a:endParaRPr lang="en-US" altLang="zh-CN" sz="3600"/>
          </a:p>
          <a:p>
            <a:pPr>
              <a:buFont typeface="Wingdings" pitchFamily="2" charset="2"/>
              <a:buNone/>
            </a:pPr>
            <a:r>
              <a:rPr lang="en-US" altLang="zh-CN" sz="3600">
                <a:hlinkClick r:id="rId3" action="ppaction://hlinksldjump"/>
              </a:rPr>
              <a:t>2.2 </a:t>
            </a:r>
            <a:r>
              <a:rPr lang="zh-CN" altLang="zh-CN" sz="3600">
                <a:hlinkClick r:id="rId3" action="ppaction://hlinksldjump"/>
              </a:rPr>
              <a:t>简单的算法举例</a:t>
            </a:r>
            <a:endParaRPr lang="en-US" altLang="zh-CN" sz="3600"/>
          </a:p>
          <a:p>
            <a:pPr>
              <a:buFont typeface="Wingdings" pitchFamily="2" charset="2"/>
              <a:buNone/>
            </a:pPr>
            <a:r>
              <a:rPr lang="en-US" altLang="zh-CN" sz="3600">
                <a:hlinkClick r:id="rId4" action="ppaction://hlinksldjump"/>
              </a:rPr>
              <a:t>2.3 </a:t>
            </a:r>
            <a:r>
              <a:rPr lang="zh-CN" altLang="zh-CN" sz="3600">
                <a:hlinkClick r:id="rId4" action="ppaction://hlinksldjump"/>
              </a:rPr>
              <a:t>算法的特性</a:t>
            </a:r>
            <a:endParaRPr lang="en-US" altLang="zh-CN" sz="3600"/>
          </a:p>
          <a:p>
            <a:pPr>
              <a:buFont typeface="Wingdings" pitchFamily="2" charset="2"/>
              <a:buNone/>
            </a:pPr>
            <a:r>
              <a:rPr lang="en-US" altLang="zh-CN" sz="3600">
                <a:hlinkClick r:id="rId5" action="ppaction://hlinksldjump"/>
              </a:rPr>
              <a:t>2.4 </a:t>
            </a:r>
            <a:r>
              <a:rPr lang="zh-CN" altLang="zh-CN" sz="3600">
                <a:hlinkClick r:id="rId5" action="ppaction://hlinksldjump"/>
              </a:rPr>
              <a:t>怎样表示一个算法</a:t>
            </a:r>
            <a:endParaRPr lang="en-US" altLang="zh-CN" sz="3600"/>
          </a:p>
          <a:p>
            <a:pPr>
              <a:buFont typeface="Wingdings" pitchFamily="2" charset="2"/>
              <a:buNone/>
            </a:pPr>
            <a:r>
              <a:rPr lang="en-US" altLang="zh-CN" sz="3600">
                <a:hlinkClick r:id="rId6" action="ppaction://hlinksldjump"/>
              </a:rPr>
              <a:t>2.5 </a:t>
            </a:r>
            <a:r>
              <a:rPr lang="zh-CN" altLang="zh-CN" sz="3600">
                <a:hlinkClick r:id="rId6" action="ppaction://hlinksldjump"/>
              </a:rPr>
              <a:t>结构化程序设计方法</a:t>
            </a:r>
            <a:endParaRPr lang="zh-CN" altLang="en-US" sz="3600"/>
          </a:p>
        </p:txBody>
      </p:sp>
      <p:sp>
        <p:nvSpPr>
          <p:cNvPr id="11267" name="灯片编号占位符 1">
            <a:extLst>
              <a:ext uri="{FF2B5EF4-FFF2-40B4-BE49-F238E27FC236}">
                <a16:creationId xmlns:a16="http://schemas.microsoft.com/office/drawing/2014/main" id="{ADB18377-DFC1-4FBE-8EE7-44876B415D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3EF91B7E-3D25-4ED9-975A-E4D705049711}" type="slidenum">
              <a:rPr kumimoji="0" lang="en-US" altLang="zh-CN" sz="1400" b="0" smtClean="0"/>
              <a:pPr>
                <a:lnSpc>
                  <a:spcPct val="100000"/>
                </a:lnSpc>
                <a:spcBef>
                  <a:spcPct val="0"/>
                </a:spcBef>
                <a:buFontTx/>
                <a:buNone/>
              </a:pPr>
              <a:t>6</a:t>
            </a:fld>
            <a:endParaRPr kumimoji="0" lang="en-US" altLang="zh-CN" sz="1400" b="0"/>
          </a:p>
        </p:txBody>
      </p:sp>
    </p:spTree>
  </p:cSld>
  <p:clrMapOvr>
    <a:masterClrMapping/>
  </p:clrMapOvr>
  <p:transition spd="med">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33DCE1-693D-44DB-ADB5-77B49F22A191}"/>
              </a:ext>
            </a:extLst>
          </p:cNvPr>
          <p:cNvSpPr>
            <a:spLocks noGrp="1"/>
          </p:cNvSpPr>
          <p:nvPr>
            <p:ph idx="1"/>
          </p:nvPr>
        </p:nvSpPr>
        <p:spPr>
          <a:xfrm>
            <a:off x="571500" y="785813"/>
            <a:ext cx="8153400" cy="5429250"/>
          </a:xfrm>
        </p:spPr>
        <p:txBody>
          <a:bodyPr/>
          <a:lstStyle/>
          <a:p>
            <a:pPr>
              <a:buFont typeface="Wingdings" pitchFamily="2" charset="2"/>
              <a:buNone/>
            </a:pPr>
            <a:r>
              <a:rPr lang="zh-CN" altLang="zh-CN"/>
              <a:t>例</a:t>
            </a:r>
            <a:r>
              <a:rPr lang="en-US" altLang="zh-CN"/>
              <a:t>2.16 </a:t>
            </a:r>
            <a:r>
              <a:rPr lang="zh-CN" altLang="zh-CN"/>
              <a:t>求</a:t>
            </a:r>
            <a:r>
              <a:rPr lang="en-US" altLang="zh-CN"/>
              <a:t>5!</a:t>
            </a:r>
            <a:r>
              <a:rPr lang="zh-CN" altLang="zh-CN"/>
              <a:t>。</a:t>
            </a:r>
            <a:endParaRPr lang="en-US" altLang="zh-CN"/>
          </a:p>
          <a:p>
            <a:pPr lvl="1">
              <a:lnSpc>
                <a:spcPct val="100000"/>
              </a:lnSpc>
              <a:buFont typeface="Wingdings" pitchFamily="2" charset="2"/>
              <a:buNone/>
            </a:pPr>
            <a:r>
              <a:rPr lang="en-US" altLang="zh-CN">
                <a:solidFill>
                  <a:srgbClr val="C00000"/>
                </a:solidFill>
              </a:rPr>
              <a:t>begin</a:t>
            </a:r>
            <a:r>
              <a:rPr lang="en-US" altLang="zh-CN"/>
              <a:t>                (</a:t>
            </a:r>
            <a:r>
              <a:rPr lang="zh-CN" altLang="zh-CN"/>
              <a:t>算法开始</a:t>
            </a:r>
            <a:r>
              <a:rPr lang="en-US" altLang="zh-CN"/>
              <a:t>)</a:t>
            </a:r>
            <a:endParaRPr lang="zh-CN" altLang="zh-CN"/>
          </a:p>
          <a:p>
            <a:pPr lvl="1">
              <a:lnSpc>
                <a:spcPct val="100000"/>
              </a:lnSpc>
              <a:buFont typeface="Wingdings" pitchFamily="2" charset="2"/>
              <a:buNone/>
            </a:pPr>
            <a:r>
              <a:rPr lang="en-US" altLang="zh-CN"/>
              <a:t>    1</a:t>
            </a:r>
            <a:r>
              <a:rPr lang="en-US" altLang="zh-CN">
                <a:solidFill>
                  <a:srgbClr val="0000CC"/>
                </a:solidFill>
                <a:sym typeface="Symbol" panose="05050102010706020507" pitchFamily="18" charset="2"/>
              </a:rPr>
              <a:t> </a:t>
            </a:r>
            <a:r>
              <a:rPr lang="en-US" altLang="zh-CN">
                <a:sym typeface="Symbol" panose="05050102010706020507" pitchFamily="18" charset="2"/>
              </a:rPr>
              <a:t></a:t>
            </a:r>
            <a:r>
              <a:rPr lang="en-US" altLang="zh-CN">
                <a:solidFill>
                  <a:srgbClr val="0000CC"/>
                </a:solidFill>
                <a:sym typeface="Symbol" panose="05050102010706020507" pitchFamily="18" charset="2"/>
              </a:rPr>
              <a:t> </a:t>
            </a:r>
            <a:r>
              <a:rPr lang="en-US" altLang="zh-CN"/>
              <a:t>t</a:t>
            </a:r>
            <a:endParaRPr lang="zh-CN" altLang="zh-CN"/>
          </a:p>
          <a:p>
            <a:pPr lvl="1">
              <a:lnSpc>
                <a:spcPct val="100000"/>
              </a:lnSpc>
              <a:buFont typeface="Wingdings" pitchFamily="2" charset="2"/>
              <a:buNone/>
            </a:pPr>
            <a:r>
              <a:rPr lang="en-US" altLang="zh-CN"/>
              <a:t>    2</a:t>
            </a:r>
            <a:r>
              <a:rPr lang="en-US" altLang="zh-CN">
                <a:sym typeface="Symbol" panose="05050102010706020507" pitchFamily="18" charset="2"/>
              </a:rPr>
              <a:t> </a:t>
            </a:r>
            <a:r>
              <a:rPr lang="en-US" altLang="zh-CN"/>
              <a:t> i</a:t>
            </a:r>
            <a:endParaRPr lang="zh-CN" altLang="zh-CN"/>
          </a:p>
          <a:p>
            <a:pPr lvl="1">
              <a:lnSpc>
                <a:spcPct val="100000"/>
              </a:lnSpc>
              <a:buFont typeface="Wingdings" pitchFamily="2" charset="2"/>
              <a:buNone/>
            </a:pPr>
            <a:r>
              <a:rPr lang="en-US" altLang="zh-CN"/>
              <a:t>    while i</a:t>
            </a:r>
            <a:r>
              <a:rPr lang="zh-CN" altLang="zh-CN"/>
              <a:t>≤</a:t>
            </a:r>
            <a:r>
              <a:rPr lang="en-US" altLang="zh-CN"/>
              <a:t>5</a:t>
            </a:r>
            <a:endParaRPr lang="zh-CN" altLang="zh-CN"/>
          </a:p>
          <a:p>
            <a:pPr lvl="1">
              <a:lnSpc>
                <a:spcPct val="100000"/>
              </a:lnSpc>
              <a:buFont typeface="Wingdings" pitchFamily="2" charset="2"/>
              <a:buNone/>
            </a:pPr>
            <a:r>
              <a:rPr lang="en-US" altLang="zh-CN"/>
              <a:t>    { t*i </a:t>
            </a:r>
            <a:r>
              <a:rPr lang="en-US" altLang="zh-CN">
                <a:sym typeface="Symbol" panose="05050102010706020507" pitchFamily="18" charset="2"/>
              </a:rPr>
              <a:t></a:t>
            </a:r>
            <a:r>
              <a:rPr lang="en-US" altLang="zh-CN"/>
              <a:t> t</a:t>
            </a:r>
            <a:endParaRPr lang="zh-CN" altLang="zh-CN"/>
          </a:p>
          <a:p>
            <a:pPr lvl="1">
              <a:lnSpc>
                <a:spcPct val="100000"/>
              </a:lnSpc>
              <a:buFont typeface="Wingdings" pitchFamily="2" charset="2"/>
              <a:buNone/>
            </a:pPr>
            <a:r>
              <a:rPr lang="en-US" altLang="zh-CN"/>
              <a:t>       i+1 </a:t>
            </a:r>
            <a:r>
              <a:rPr lang="en-US" altLang="zh-CN">
                <a:sym typeface="Symbol" panose="05050102010706020507" pitchFamily="18" charset="2"/>
              </a:rPr>
              <a:t> </a:t>
            </a:r>
            <a:r>
              <a:rPr lang="en-US" altLang="zh-CN"/>
              <a:t>i</a:t>
            </a:r>
            <a:endParaRPr lang="zh-CN" altLang="zh-CN"/>
          </a:p>
          <a:p>
            <a:pPr lvl="1">
              <a:lnSpc>
                <a:spcPct val="100000"/>
              </a:lnSpc>
              <a:buFont typeface="Wingdings" pitchFamily="2" charset="2"/>
              <a:buNone/>
            </a:pPr>
            <a:r>
              <a:rPr lang="en-US" altLang="zh-CN"/>
              <a:t>    }</a:t>
            </a:r>
            <a:endParaRPr lang="zh-CN" altLang="zh-CN"/>
          </a:p>
          <a:p>
            <a:pPr lvl="1">
              <a:lnSpc>
                <a:spcPct val="100000"/>
              </a:lnSpc>
              <a:buFont typeface="Wingdings" pitchFamily="2" charset="2"/>
              <a:buNone/>
            </a:pPr>
            <a:r>
              <a:rPr lang="en-US" altLang="zh-CN"/>
              <a:t>    print t</a:t>
            </a:r>
            <a:endParaRPr lang="zh-CN" altLang="zh-CN"/>
          </a:p>
          <a:p>
            <a:pPr lvl="1">
              <a:lnSpc>
                <a:spcPct val="100000"/>
              </a:lnSpc>
              <a:buFont typeface="Wingdings" pitchFamily="2" charset="2"/>
              <a:buNone/>
            </a:pPr>
            <a:r>
              <a:rPr lang="en-US" altLang="zh-CN">
                <a:solidFill>
                  <a:srgbClr val="C00000"/>
                </a:solidFill>
              </a:rPr>
              <a:t>end </a:t>
            </a:r>
            <a:r>
              <a:rPr lang="en-US" altLang="zh-CN"/>
              <a:t>                   (</a:t>
            </a:r>
            <a:r>
              <a:rPr lang="zh-CN" altLang="zh-CN"/>
              <a:t>算法结束</a:t>
            </a:r>
            <a:r>
              <a:rPr lang="en-US" altLang="zh-CN"/>
              <a:t>)</a:t>
            </a:r>
            <a:endParaRPr lang="zh-CN" altLang="en-US"/>
          </a:p>
        </p:txBody>
      </p:sp>
      <p:sp>
        <p:nvSpPr>
          <p:cNvPr id="66563" name="灯片编号占位符 1">
            <a:extLst>
              <a:ext uri="{FF2B5EF4-FFF2-40B4-BE49-F238E27FC236}">
                <a16:creationId xmlns:a16="http://schemas.microsoft.com/office/drawing/2014/main" id="{D8631960-4D58-4A89-BD50-8542948EA5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2B1F6122-E78C-4FA2-BC11-B6B36434599F}" type="slidenum">
              <a:rPr kumimoji="0" lang="en-US" altLang="zh-CN" sz="1400" b="0" smtClean="0"/>
              <a:pPr>
                <a:lnSpc>
                  <a:spcPct val="100000"/>
                </a:lnSpc>
                <a:spcBef>
                  <a:spcPct val="0"/>
                </a:spcBef>
                <a:buFontTx/>
                <a:buNone/>
              </a:pPr>
              <a:t>60</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linds(horizont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472167-6106-4B19-A02F-0E5F7DAE9B81}"/>
              </a:ext>
            </a:extLst>
          </p:cNvPr>
          <p:cNvSpPr>
            <a:spLocks noGrp="1"/>
          </p:cNvSpPr>
          <p:nvPr>
            <p:ph idx="1"/>
          </p:nvPr>
        </p:nvSpPr>
        <p:spPr>
          <a:xfrm>
            <a:off x="500063" y="857250"/>
            <a:ext cx="8153400" cy="5857875"/>
          </a:xfrm>
        </p:spPr>
        <p:txBody>
          <a:bodyPr/>
          <a:lstStyle/>
          <a:p>
            <a:pPr>
              <a:buFont typeface="Wingdings" pitchFamily="2" charset="2"/>
              <a:buNone/>
            </a:pPr>
            <a:r>
              <a:rPr lang="zh-CN" altLang="zh-CN"/>
              <a:t>例</a:t>
            </a:r>
            <a:r>
              <a:rPr lang="en-US" altLang="zh-CN"/>
              <a:t>2.17 </a:t>
            </a:r>
            <a:r>
              <a:rPr lang="zh-CN" altLang="zh-CN"/>
              <a:t>求</a:t>
            </a:r>
            <a:endParaRPr lang="en-US" altLang="zh-CN"/>
          </a:p>
          <a:p>
            <a:pPr lvl="1">
              <a:lnSpc>
                <a:spcPts val="2700"/>
              </a:lnSpc>
              <a:buFont typeface="Wingdings" pitchFamily="2" charset="2"/>
              <a:buNone/>
            </a:pPr>
            <a:r>
              <a:rPr lang="en-US" altLang="zh-CN">
                <a:solidFill>
                  <a:srgbClr val="C00000"/>
                </a:solidFill>
              </a:rPr>
              <a:t>begin </a:t>
            </a:r>
            <a:r>
              <a:rPr lang="en-US" altLang="zh-CN"/>
              <a:t>      </a:t>
            </a:r>
            <a:endParaRPr lang="zh-CN" altLang="zh-CN"/>
          </a:p>
          <a:p>
            <a:pPr lvl="1">
              <a:lnSpc>
                <a:spcPts val="2700"/>
              </a:lnSpc>
              <a:buFont typeface="Wingdings" pitchFamily="2" charset="2"/>
              <a:buNone/>
            </a:pPr>
            <a:r>
              <a:rPr lang="en-US" altLang="zh-CN"/>
              <a:t>   1 </a:t>
            </a:r>
            <a:r>
              <a:rPr lang="en-US" altLang="zh-CN">
                <a:sym typeface="Symbol" panose="05050102010706020507" pitchFamily="18" charset="2"/>
              </a:rPr>
              <a:t> </a:t>
            </a:r>
            <a:r>
              <a:rPr lang="en-US" altLang="zh-CN"/>
              <a:t>sum</a:t>
            </a:r>
            <a:endParaRPr lang="zh-CN" altLang="zh-CN"/>
          </a:p>
          <a:p>
            <a:pPr lvl="1">
              <a:lnSpc>
                <a:spcPts val="2700"/>
              </a:lnSpc>
              <a:buFont typeface="Wingdings" pitchFamily="2" charset="2"/>
              <a:buNone/>
            </a:pPr>
            <a:r>
              <a:rPr lang="en-US" altLang="zh-CN"/>
              <a:t>   2 </a:t>
            </a:r>
            <a:r>
              <a:rPr lang="en-US" altLang="zh-CN">
                <a:sym typeface="Symbol" panose="05050102010706020507" pitchFamily="18" charset="2"/>
              </a:rPr>
              <a:t> </a:t>
            </a:r>
            <a:r>
              <a:rPr lang="en-US" altLang="zh-CN"/>
              <a:t>deno</a:t>
            </a:r>
            <a:endParaRPr lang="zh-CN" altLang="zh-CN"/>
          </a:p>
          <a:p>
            <a:pPr lvl="1">
              <a:lnSpc>
                <a:spcPts val="2700"/>
              </a:lnSpc>
              <a:buFont typeface="Wingdings" pitchFamily="2" charset="2"/>
              <a:buNone/>
            </a:pPr>
            <a:r>
              <a:rPr lang="en-US" altLang="zh-CN"/>
              <a:t>   1 </a:t>
            </a:r>
            <a:r>
              <a:rPr lang="en-US" altLang="zh-CN">
                <a:sym typeface="Symbol" panose="05050102010706020507" pitchFamily="18" charset="2"/>
              </a:rPr>
              <a:t> </a:t>
            </a:r>
            <a:r>
              <a:rPr lang="en-US" altLang="zh-CN"/>
              <a:t>sign</a:t>
            </a:r>
            <a:endParaRPr lang="zh-CN" altLang="zh-CN"/>
          </a:p>
          <a:p>
            <a:pPr lvl="1">
              <a:lnSpc>
                <a:spcPts val="2700"/>
              </a:lnSpc>
              <a:buFont typeface="Wingdings" pitchFamily="2" charset="2"/>
              <a:buNone/>
            </a:pPr>
            <a:r>
              <a:rPr lang="en-US" altLang="zh-CN"/>
              <a:t>   while deno </a:t>
            </a:r>
            <a:r>
              <a:rPr lang="zh-CN" altLang="zh-CN"/>
              <a:t>≤</a:t>
            </a:r>
            <a:r>
              <a:rPr lang="en-US" altLang="zh-CN"/>
              <a:t> 100</a:t>
            </a:r>
            <a:endParaRPr lang="zh-CN" altLang="zh-CN"/>
          </a:p>
          <a:p>
            <a:pPr lvl="1">
              <a:lnSpc>
                <a:spcPts val="2700"/>
              </a:lnSpc>
              <a:buFont typeface="Wingdings" pitchFamily="2" charset="2"/>
              <a:buNone/>
            </a:pPr>
            <a:r>
              <a:rPr lang="en-US" altLang="zh-CN"/>
              <a:t>   { (-1)*sign </a:t>
            </a:r>
            <a:r>
              <a:rPr lang="en-US" altLang="zh-CN">
                <a:sym typeface="Symbol" panose="05050102010706020507" pitchFamily="18" charset="2"/>
              </a:rPr>
              <a:t></a:t>
            </a:r>
            <a:r>
              <a:rPr lang="en-US" altLang="zh-CN"/>
              <a:t> sign</a:t>
            </a:r>
            <a:endParaRPr lang="zh-CN" altLang="zh-CN"/>
          </a:p>
          <a:p>
            <a:pPr lvl="1">
              <a:lnSpc>
                <a:spcPts val="2700"/>
              </a:lnSpc>
              <a:buFont typeface="Wingdings" pitchFamily="2" charset="2"/>
              <a:buNone/>
            </a:pPr>
            <a:r>
              <a:rPr lang="en-US" altLang="zh-CN"/>
              <a:t>      sign*1/deno </a:t>
            </a:r>
            <a:r>
              <a:rPr lang="en-US" altLang="zh-CN">
                <a:sym typeface="Symbol" panose="05050102010706020507" pitchFamily="18" charset="2"/>
              </a:rPr>
              <a:t></a:t>
            </a:r>
            <a:r>
              <a:rPr lang="en-US" altLang="zh-CN"/>
              <a:t> term</a:t>
            </a:r>
            <a:endParaRPr lang="zh-CN" altLang="zh-CN"/>
          </a:p>
          <a:p>
            <a:pPr lvl="1">
              <a:lnSpc>
                <a:spcPts val="2700"/>
              </a:lnSpc>
              <a:buFont typeface="Wingdings" pitchFamily="2" charset="2"/>
              <a:buNone/>
            </a:pPr>
            <a:r>
              <a:rPr lang="en-US" altLang="zh-CN"/>
              <a:t>      sum+term </a:t>
            </a:r>
            <a:r>
              <a:rPr lang="en-US" altLang="zh-CN">
                <a:sym typeface="Symbol" panose="05050102010706020507" pitchFamily="18" charset="2"/>
              </a:rPr>
              <a:t></a:t>
            </a:r>
            <a:r>
              <a:rPr lang="en-US" altLang="zh-CN"/>
              <a:t> sum</a:t>
            </a:r>
            <a:endParaRPr lang="zh-CN" altLang="zh-CN"/>
          </a:p>
          <a:p>
            <a:pPr lvl="1">
              <a:lnSpc>
                <a:spcPts val="2700"/>
              </a:lnSpc>
              <a:buFont typeface="Wingdings" pitchFamily="2" charset="2"/>
              <a:buNone/>
            </a:pPr>
            <a:r>
              <a:rPr lang="en-US" altLang="zh-CN"/>
              <a:t>      deno+1 </a:t>
            </a:r>
            <a:r>
              <a:rPr lang="en-US" altLang="zh-CN">
                <a:sym typeface="Symbol" panose="05050102010706020507" pitchFamily="18" charset="2"/>
              </a:rPr>
              <a:t></a:t>
            </a:r>
            <a:r>
              <a:rPr lang="en-US" altLang="zh-CN"/>
              <a:t> deno</a:t>
            </a:r>
            <a:endParaRPr lang="zh-CN" altLang="zh-CN"/>
          </a:p>
          <a:p>
            <a:pPr lvl="1">
              <a:lnSpc>
                <a:spcPts val="2700"/>
              </a:lnSpc>
              <a:buFont typeface="Wingdings" pitchFamily="2" charset="2"/>
              <a:buNone/>
            </a:pPr>
            <a:r>
              <a:rPr lang="en-US" altLang="zh-CN"/>
              <a:t>   }</a:t>
            </a:r>
            <a:endParaRPr lang="zh-CN" altLang="zh-CN"/>
          </a:p>
          <a:p>
            <a:pPr lvl="1">
              <a:lnSpc>
                <a:spcPts val="2700"/>
              </a:lnSpc>
              <a:buFont typeface="Wingdings" pitchFamily="2" charset="2"/>
              <a:buNone/>
            </a:pPr>
            <a:r>
              <a:rPr lang="en-US" altLang="zh-CN"/>
              <a:t>   print sum</a:t>
            </a:r>
            <a:endParaRPr lang="zh-CN" altLang="zh-CN"/>
          </a:p>
          <a:p>
            <a:pPr lvl="1">
              <a:lnSpc>
                <a:spcPts val="2700"/>
              </a:lnSpc>
              <a:buFont typeface="Wingdings" pitchFamily="2" charset="2"/>
              <a:buNone/>
            </a:pPr>
            <a:r>
              <a:rPr lang="en-US" altLang="zh-CN">
                <a:solidFill>
                  <a:srgbClr val="C00000"/>
                </a:solidFill>
              </a:rPr>
              <a:t>end</a:t>
            </a:r>
            <a:endParaRPr lang="zh-CN" altLang="en-US">
              <a:solidFill>
                <a:srgbClr val="C00000"/>
              </a:solidFill>
            </a:endParaRPr>
          </a:p>
        </p:txBody>
      </p:sp>
      <p:graphicFrame>
        <p:nvGraphicFramePr>
          <p:cNvPr id="67587" name="Object 1">
            <a:extLst>
              <a:ext uri="{FF2B5EF4-FFF2-40B4-BE49-F238E27FC236}">
                <a16:creationId xmlns:a16="http://schemas.microsoft.com/office/drawing/2014/main" id="{90C05B95-C4BB-4B94-93FC-BD84A5F22FA4}"/>
              </a:ext>
            </a:extLst>
          </p:cNvPr>
          <p:cNvGraphicFramePr>
            <a:graphicFrameLocks noChangeAspect="1"/>
          </p:cNvGraphicFramePr>
          <p:nvPr/>
        </p:nvGraphicFramePr>
        <p:xfrm>
          <a:off x="2786063" y="714375"/>
          <a:ext cx="4152900" cy="1071563"/>
        </p:xfrm>
        <a:graphic>
          <a:graphicData uri="http://schemas.openxmlformats.org/presentationml/2006/ole">
            <mc:AlternateContent xmlns:mc="http://schemas.openxmlformats.org/markup-compatibility/2006">
              <mc:Choice xmlns:v="urn:schemas-microsoft-com:vml" Requires="v">
                <p:oleObj spid="_x0000_s67589"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714375"/>
                        <a:ext cx="41529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8" name="灯片编号占位符 1">
            <a:extLst>
              <a:ext uri="{FF2B5EF4-FFF2-40B4-BE49-F238E27FC236}">
                <a16:creationId xmlns:a16="http://schemas.microsoft.com/office/drawing/2014/main" id="{D2F2FC47-CA80-487D-B1FB-A6BD0D782C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90D6F6A-815A-4B03-B176-AA30B5C687E9}" type="slidenum">
              <a:rPr kumimoji="0" lang="en-US" altLang="zh-CN" sz="1400" b="0" smtClean="0"/>
              <a:pPr>
                <a:lnSpc>
                  <a:spcPct val="100000"/>
                </a:lnSpc>
                <a:spcBef>
                  <a:spcPct val="0"/>
                </a:spcBef>
                <a:buFontTx/>
                <a:buNone/>
              </a:pPr>
              <a:t>61</a:t>
            </a:fld>
            <a:endParaRPr kumimoji="0" lang="en-US" altLang="zh-CN" sz="1400" b="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linds(horizontal)">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3D31B2BF-7909-41FC-91F1-26285749C519}"/>
              </a:ext>
            </a:extLst>
          </p:cNvPr>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2.4.6</a:t>
            </a:r>
            <a:r>
              <a:rPr lang="zh-CN" altLang="zh-CN" dirty="0">
                <a:solidFill>
                  <a:srgbClr val="800000"/>
                </a:solidFill>
                <a:effectLst>
                  <a:outerShdw blurRad="38100" dist="38100" dir="2700000" algn="tl">
                    <a:srgbClr val="000000"/>
                  </a:outerShdw>
                </a:effectLst>
                <a:latin typeface="Arial" charset="0"/>
                <a:ea typeface="黑体" pitchFamily="2" charset="-122"/>
              </a:rPr>
              <a:t>用计算机语言表示算法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5539" name="Rectangle 3">
            <a:extLst>
              <a:ext uri="{FF2B5EF4-FFF2-40B4-BE49-F238E27FC236}">
                <a16:creationId xmlns:a16="http://schemas.microsoft.com/office/drawing/2014/main" id="{491DFC99-7778-4202-ACE7-8F888F08B284}"/>
              </a:ext>
            </a:extLst>
          </p:cNvPr>
          <p:cNvSpPr>
            <a:spLocks noGrp="1" noChangeArrowheads="1"/>
          </p:cNvSpPr>
          <p:nvPr>
            <p:ph type="body" idx="1"/>
          </p:nvPr>
        </p:nvSpPr>
        <p:spPr>
          <a:xfrm>
            <a:off x="642938" y="1714500"/>
            <a:ext cx="8001000" cy="4357688"/>
          </a:xfrm>
        </p:spPr>
        <p:txBody>
          <a:bodyPr/>
          <a:lstStyle/>
          <a:p>
            <a:r>
              <a:rPr lang="zh-CN" altLang="zh-CN"/>
              <a:t>要完成一项工作，包括</a:t>
            </a:r>
            <a:r>
              <a:rPr lang="zh-CN" altLang="zh-CN">
                <a:solidFill>
                  <a:srgbClr val="C00000"/>
                </a:solidFill>
              </a:rPr>
              <a:t>设计算法</a:t>
            </a:r>
            <a:r>
              <a:rPr lang="zh-CN" altLang="zh-CN"/>
              <a:t>和</a:t>
            </a:r>
            <a:r>
              <a:rPr lang="zh-CN" altLang="zh-CN">
                <a:solidFill>
                  <a:srgbClr val="C00000"/>
                </a:solidFill>
              </a:rPr>
              <a:t>实现算法</a:t>
            </a:r>
            <a:r>
              <a:rPr lang="zh-CN" altLang="zh-CN"/>
              <a:t>两个部分。</a:t>
            </a:r>
            <a:endParaRPr lang="en-US" altLang="zh-CN"/>
          </a:p>
          <a:p>
            <a:r>
              <a:rPr lang="zh-CN" altLang="zh-CN"/>
              <a:t>设计算法的目的是为了实现算法。</a:t>
            </a:r>
            <a:endParaRPr lang="en-US" altLang="zh-CN"/>
          </a:p>
          <a:p>
            <a:r>
              <a:rPr lang="zh-CN" altLang="zh-CN"/>
              <a:t>不仅要考虑如何设计一个算法，也要考虑如何实现一个算法。</a:t>
            </a:r>
            <a:endParaRPr lang="zh-CN" altLang="en-US"/>
          </a:p>
        </p:txBody>
      </p:sp>
      <p:sp>
        <p:nvSpPr>
          <p:cNvPr id="68612" name="灯片编号占位符 1">
            <a:extLst>
              <a:ext uri="{FF2B5EF4-FFF2-40B4-BE49-F238E27FC236}">
                <a16:creationId xmlns:a16="http://schemas.microsoft.com/office/drawing/2014/main" id="{1B1C57F8-D19A-4564-AE14-4CE2A79A4C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6571D8F-1B63-4E1F-868A-79DA06568629}" type="slidenum">
              <a:rPr kumimoji="0" lang="en-US" altLang="zh-CN" sz="1400" b="0" smtClean="0"/>
              <a:pPr>
                <a:lnSpc>
                  <a:spcPct val="100000"/>
                </a:lnSpc>
                <a:spcBef>
                  <a:spcPct val="0"/>
                </a:spcBef>
                <a:buFontTx/>
                <a:buNone/>
              </a:pPr>
              <a:t>62</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0"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a:extLst>
              <a:ext uri="{FF2B5EF4-FFF2-40B4-BE49-F238E27FC236}">
                <a16:creationId xmlns:a16="http://schemas.microsoft.com/office/drawing/2014/main" id="{9492EED2-2E6C-4CA7-AD78-459007D672F7}"/>
              </a:ext>
            </a:extLst>
          </p:cNvPr>
          <p:cNvSpPr>
            <a:spLocks noGrp="1"/>
          </p:cNvSpPr>
          <p:nvPr>
            <p:ph idx="1"/>
          </p:nvPr>
        </p:nvSpPr>
        <p:spPr/>
        <p:txBody>
          <a:bodyPr/>
          <a:lstStyle/>
          <a:p>
            <a:pPr>
              <a:buFont typeface="Wingdings" pitchFamily="2" charset="2"/>
              <a:buNone/>
            </a:pPr>
            <a:r>
              <a:rPr lang="en-US" altLang="zh-CN"/>
              <a:t>  </a:t>
            </a:r>
            <a:r>
              <a:rPr lang="zh-CN" altLang="zh-CN"/>
              <a:t>例</a:t>
            </a:r>
            <a:r>
              <a:rPr lang="en-US" altLang="zh-CN"/>
              <a:t>2.18 </a:t>
            </a:r>
            <a:r>
              <a:rPr lang="zh-CN" altLang="zh-CN"/>
              <a:t>将例</a:t>
            </a:r>
            <a:r>
              <a:rPr lang="en-US" altLang="zh-CN"/>
              <a:t>2.16</a:t>
            </a:r>
            <a:r>
              <a:rPr lang="zh-CN" altLang="zh-CN"/>
              <a:t>表示的算法（求</a:t>
            </a:r>
            <a:r>
              <a:rPr lang="en-US" altLang="zh-CN"/>
              <a:t>5!</a:t>
            </a:r>
            <a:r>
              <a:rPr lang="zh-CN" altLang="zh-CN"/>
              <a:t>）用</a:t>
            </a:r>
            <a:r>
              <a:rPr lang="en-US" altLang="zh-CN"/>
              <a:t>C</a:t>
            </a:r>
            <a:r>
              <a:rPr lang="zh-CN" altLang="zh-CN"/>
              <a:t>语言表示。</a:t>
            </a:r>
            <a:endParaRPr lang="zh-CN" altLang="en-US"/>
          </a:p>
        </p:txBody>
      </p:sp>
      <p:sp>
        <p:nvSpPr>
          <p:cNvPr id="69635" name="灯片编号占位符 1">
            <a:extLst>
              <a:ext uri="{FF2B5EF4-FFF2-40B4-BE49-F238E27FC236}">
                <a16:creationId xmlns:a16="http://schemas.microsoft.com/office/drawing/2014/main" id="{E248691E-50B2-43B9-A72D-A8BAD693A8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96ACA9D-9B2E-4786-B1AE-A60963F959F0}" type="slidenum">
              <a:rPr kumimoji="0" lang="en-US" altLang="zh-CN" sz="1400" b="0" smtClean="0"/>
              <a:pPr>
                <a:lnSpc>
                  <a:spcPct val="100000"/>
                </a:lnSpc>
                <a:spcBef>
                  <a:spcPct val="0"/>
                </a:spcBef>
                <a:buFontTx/>
                <a:buNone/>
              </a:pPr>
              <a:t>63</a:t>
            </a:fld>
            <a:endParaRPr kumimoji="0" lang="en-US" altLang="zh-CN" sz="1400" b="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a:extLst>
              <a:ext uri="{FF2B5EF4-FFF2-40B4-BE49-F238E27FC236}">
                <a16:creationId xmlns:a16="http://schemas.microsoft.com/office/drawing/2014/main" id="{53DBB342-B044-42CF-8EB0-730FE0114D79}"/>
              </a:ext>
            </a:extLst>
          </p:cNvPr>
          <p:cNvSpPr>
            <a:spLocks noGrp="1"/>
          </p:cNvSpPr>
          <p:nvPr>
            <p:ph idx="1"/>
          </p:nvPr>
        </p:nvSpPr>
        <p:spPr>
          <a:xfrm>
            <a:off x="714375" y="857250"/>
            <a:ext cx="6500813" cy="5500688"/>
          </a:xfrm>
        </p:spPr>
        <p:txBody>
          <a:bodyPr/>
          <a:lstStyle/>
          <a:p>
            <a:pPr>
              <a:lnSpc>
                <a:spcPts val="2800"/>
              </a:lnSpc>
              <a:buFont typeface="Wingdings" pitchFamily="2" charset="2"/>
              <a:buNone/>
            </a:pPr>
            <a:r>
              <a:rPr lang="en-US" altLang="zh-CN" sz="2800"/>
              <a:t>#include &lt;stdio.h&gt;</a:t>
            </a:r>
            <a:endParaRPr lang="zh-CN" altLang="zh-CN" sz="2800"/>
          </a:p>
          <a:p>
            <a:pPr>
              <a:lnSpc>
                <a:spcPts val="2800"/>
              </a:lnSpc>
              <a:buFont typeface="Wingdings" pitchFamily="2" charset="2"/>
              <a:buNone/>
            </a:pPr>
            <a:r>
              <a:rPr lang="en-US" altLang="zh-CN" sz="2800"/>
              <a:t>int main( )</a:t>
            </a:r>
            <a:endParaRPr lang="zh-CN" altLang="zh-CN" sz="2800"/>
          </a:p>
          <a:p>
            <a:pPr>
              <a:lnSpc>
                <a:spcPts val="2800"/>
              </a:lnSpc>
              <a:buFont typeface="Wingdings" pitchFamily="2" charset="2"/>
              <a:buNone/>
            </a:pPr>
            <a:r>
              <a:rPr lang="en-US" altLang="zh-CN" sz="2800"/>
              <a:t>{ int i,t;</a:t>
            </a:r>
            <a:endParaRPr lang="zh-CN" altLang="zh-CN" sz="2800"/>
          </a:p>
          <a:p>
            <a:pPr>
              <a:lnSpc>
                <a:spcPts val="2800"/>
              </a:lnSpc>
              <a:buFont typeface="Wingdings" pitchFamily="2" charset="2"/>
              <a:buNone/>
            </a:pPr>
            <a:r>
              <a:rPr lang="en-US" altLang="zh-CN" sz="2800"/>
              <a:t>   </a:t>
            </a:r>
            <a:r>
              <a:rPr lang="en-US" altLang="zh-CN" sz="2800">
                <a:solidFill>
                  <a:srgbClr val="C00000"/>
                </a:solidFill>
              </a:rPr>
              <a:t>t=1;</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i=2;</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while(i&lt;=5)</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   t=t*i;</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i=i+1;</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a:t>
            </a:r>
            <a:endParaRPr lang="zh-CN" altLang="zh-CN" sz="2800">
              <a:solidFill>
                <a:srgbClr val="C00000"/>
              </a:solidFill>
            </a:endParaRPr>
          </a:p>
          <a:p>
            <a:pPr>
              <a:lnSpc>
                <a:spcPts val="2800"/>
              </a:lnSpc>
              <a:buFont typeface="Wingdings" pitchFamily="2" charset="2"/>
              <a:buNone/>
            </a:pPr>
            <a:r>
              <a:rPr lang="en-US" altLang="zh-CN" sz="2800">
                <a:solidFill>
                  <a:srgbClr val="C00000"/>
                </a:solidFill>
              </a:rPr>
              <a:t>   printf("%d\n",t);</a:t>
            </a:r>
            <a:endParaRPr lang="zh-CN" altLang="zh-CN" sz="2800">
              <a:solidFill>
                <a:srgbClr val="C00000"/>
              </a:solidFill>
            </a:endParaRPr>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a:p>
            <a:pPr>
              <a:lnSpc>
                <a:spcPts val="2800"/>
              </a:lnSpc>
              <a:buFont typeface="Wingdings" pitchFamily="2" charset="2"/>
              <a:buNone/>
            </a:pPr>
            <a:endParaRPr lang="zh-CN" altLang="en-US" sz="2800"/>
          </a:p>
        </p:txBody>
      </p:sp>
      <p:sp>
        <p:nvSpPr>
          <p:cNvPr id="70659" name="灯片编号占位符 1">
            <a:extLst>
              <a:ext uri="{FF2B5EF4-FFF2-40B4-BE49-F238E27FC236}">
                <a16:creationId xmlns:a16="http://schemas.microsoft.com/office/drawing/2014/main" id="{1C0BB549-20F9-4B9C-9354-21A01DCB03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97AEA109-580B-41F5-83FF-88F3FEBBA9BE}" type="slidenum">
              <a:rPr kumimoji="0" lang="en-US" altLang="zh-CN" sz="1400" b="0" smtClean="0"/>
              <a:pPr>
                <a:lnSpc>
                  <a:spcPct val="100000"/>
                </a:lnSpc>
                <a:spcBef>
                  <a:spcPct val="0"/>
                </a:spcBef>
                <a:buFontTx/>
                <a:buNone/>
              </a:pPr>
              <a:t>64</a:t>
            </a:fld>
            <a:endParaRPr kumimoji="0" lang="en-US" altLang="zh-CN" sz="1400" b="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a:extLst>
              <a:ext uri="{FF2B5EF4-FFF2-40B4-BE49-F238E27FC236}">
                <a16:creationId xmlns:a16="http://schemas.microsoft.com/office/drawing/2014/main" id="{443F32F7-447A-4047-98A5-CD35680C2932}"/>
              </a:ext>
            </a:extLst>
          </p:cNvPr>
          <p:cNvSpPr>
            <a:spLocks noGrp="1"/>
          </p:cNvSpPr>
          <p:nvPr>
            <p:ph idx="1"/>
          </p:nvPr>
        </p:nvSpPr>
        <p:spPr/>
        <p:txBody>
          <a:bodyPr/>
          <a:lstStyle/>
          <a:p>
            <a:pPr>
              <a:buFont typeface="Wingdings" pitchFamily="2" charset="2"/>
              <a:buNone/>
            </a:pPr>
            <a:r>
              <a:rPr lang="zh-CN" altLang="zh-CN"/>
              <a:t>例</a:t>
            </a:r>
            <a:r>
              <a:rPr lang="en-US" altLang="zh-CN"/>
              <a:t>2.19 </a:t>
            </a:r>
            <a:r>
              <a:rPr lang="zh-CN" altLang="zh-CN"/>
              <a:t>将例</a:t>
            </a:r>
            <a:r>
              <a:rPr lang="en-US" altLang="zh-CN"/>
              <a:t>2.17</a:t>
            </a:r>
            <a:r>
              <a:rPr lang="zh-CN" altLang="zh-CN"/>
              <a:t>表示的算法（求多项式</a:t>
            </a:r>
            <a:endParaRPr lang="en-US" altLang="zh-CN"/>
          </a:p>
          <a:p>
            <a:pPr>
              <a:buFont typeface="Wingdings" pitchFamily="2" charset="2"/>
              <a:buNone/>
            </a:pPr>
            <a:endParaRPr lang="en-US" altLang="zh-CN"/>
          </a:p>
          <a:p>
            <a:pPr>
              <a:buFont typeface="Wingdings" pitchFamily="2" charset="2"/>
              <a:buNone/>
            </a:pPr>
            <a:endParaRPr lang="en-US" altLang="zh-CN"/>
          </a:p>
          <a:p>
            <a:pPr>
              <a:buFont typeface="Wingdings" pitchFamily="2" charset="2"/>
              <a:buNone/>
            </a:pPr>
            <a:r>
              <a:rPr lang="en-US" altLang="zh-CN"/>
              <a:t>           </a:t>
            </a:r>
            <a:r>
              <a:rPr lang="zh-CN" altLang="zh-CN"/>
              <a:t>的值）用</a:t>
            </a:r>
            <a:r>
              <a:rPr lang="en-US" altLang="zh-CN"/>
              <a:t>C</a:t>
            </a:r>
            <a:r>
              <a:rPr lang="zh-CN" altLang="zh-CN"/>
              <a:t>语言表示。</a:t>
            </a:r>
            <a:endParaRPr lang="zh-CN" altLang="en-US"/>
          </a:p>
        </p:txBody>
      </p:sp>
      <p:graphicFrame>
        <p:nvGraphicFramePr>
          <p:cNvPr id="71683" name="Object 1">
            <a:extLst>
              <a:ext uri="{FF2B5EF4-FFF2-40B4-BE49-F238E27FC236}">
                <a16:creationId xmlns:a16="http://schemas.microsoft.com/office/drawing/2014/main" id="{FF1DD328-AB67-45C5-96E9-5BDA4BA03E3A}"/>
              </a:ext>
            </a:extLst>
          </p:cNvPr>
          <p:cNvGraphicFramePr>
            <a:graphicFrameLocks noChangeAspect="1"/>
          </p:cNvGraphicFramePr>
          <p:nvPr/>
        </p:nvGraphicFramePr>
        <p:xfrm>
          <a:off x="2500313" y="2500313"/>
          <a:ext cx="4152900" cy="1071562"/>
        </p:xfrm>
        <a:graphic>
          <a:graphicData uri="http://schemas.openxmlformats.org/presentationml/2006/ole">
            <mc:AlternateContent xmlns:mc="http://schemas.openxmlformats.org/markup-compatibility/2006">
              <mc:Choice xmlns:v="urn:schemas-microsoft-com:vml" Requires="v">
                <p:oleObj spid="_x0000_s71685" name="公式" r:id="rId3" imgW="1790700" imgH="393700" progId="Equation.3">
                  <p:embed/>
                </p:oleObj>
              </mc:Choice>
              <mc:Fallback>
                <p:oleObj name="公式" r:id="rId3" imgW="1790700" imgH="3937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2500313"/>
                        <a:ext cx="4152900"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4" name="灯片编号占位符 1">
            <a:extLst>
              <a:ext uri="{FF2B5EF4-FFF2-40B4-BE49-F238E27FC236}">
                <a16:creationId xmlns:a16="http://schemas.microsoft.com/office/drawing/2014/main" id="{1FF80856-2A58-4FF5-BD1E-FEF16B80D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A31030D-B735-4623-961D-70D269011E01}" type="slidenum">
              <a:rPr kumimoji="0" lang="en-US" altLang="zh-CN" sz="1400" b="0" smtClean="0"/>
              <a:pPr>
                <a:lnSpc>
                  <a:spcPct val="100000"/>
                </a:lnSpc>
                <a:spcBef>
                  <a:spcPct val="0"/>
                </a:spcBef>
                <a:buFontTx/>
                <a:buNone/>
              </a:pPr>
              <a:t>65</a:t>
            </a:fld>
            <a:endParaRPr kumimoji="0" lang="en-US" altLang="zh-CN" sz="1400" b="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8C1CCF5F-A9F3-4A7F-A909-27A45168283A}"/>
              </a:ext>
            </a:extLst>
          </p:cNvPr>
          <p:cNvSpPr>
            <a:spLocks noGrp="1"/>
          </p:cNvSpPr>
          <p:nvPr>
            <p:ph idx="1"/>
          </p:nvPr>
        </p:nvSpPr>
        <p:spPr>
          <a:xfrm>
            <a:off x="500063" y="714375"/>
            <a:ext cx="8143875" cy="5857875"/>
          </a:xfrm>
        </p:spPr>
        <p:txBody>
          <a:bodyPr/>
          <a:lstStyle/>
          <a:p>
            <a:pPr>
              <a:lnSpc>
                <a:spcPts val="2700"/>
              </a:lnSpc>
              <a:buFont typeface="Wingdings" pitchFamily="2" charset="2"/>
              <a:buNone/>
            </a:pPr>
            <a:r>
              <a:rPr lang="en-US" altLang="zh-CN" sz="2800"/>
              <a:t>#include &lt;stdio.h&gt;</a:t>
            </a:r>
            <a:endParaRPr lang="zh-CN" altLang="zh-CN" sz="2800"/>
          </a:p>
          <a:p>
            <a:pPr>
              <a:lnSpc>
                <a:spcPts val="2700"/>
              </a:lnSpc>
              <a:buFont typeface="Wingdings" pitchFamily="2" charset="2"/>
              <a:buNone/>
            </a:pPr>
            <a:r>
              <a:rPr lang="en-US" altLang="zh-CN" sz="2800"/>
              <a:t>int main( )</a:t>
            </a:r>
            <a:endParaRPr lang="zh-CN" altLang="zh-CN" sz="2800"/>
          </a:p>
          <a:p>
            <a:pPr>
              <a:lnSpc>
                <a:spcPts val="2700"/>
              </a:lnSpc>
              <a:buFont typeface="Wingdings" pitchFamily="2" charset="2"/>
              <a:buNone/>
            </a:pPr>
            <a:r>
              <a:rPr lang="en-US" altLang="zh-CN" sz="2800"/>
              <a:t> {  int sign=1;</a:t>
            </a:r>
            <a:endParaRPr lang="zh-CN" altLang="zh-CN" sz="2800"/>
          </a:p>
          <a:p>
            <a:pPr>
              <a:lnSpc>
                <a:spcPts val="2700"/>
              </a:lnSpc>
              <a:buFont typeface="Wingdings" pitchFamily="2" charset="2"/>
              <a:buNone/>
            </a:pPr>
            <a:r>
              <a:rPr lang="en-US" altLang="zh-CN" sz="2800"/>
              <a:t>     double deno = 2.0,sum = 1.0, term;  </a:t>
            </a:r>
            <a:endParaRPr lang="zh-CN" altLang="zh-CN" sz="2800"/>
          </a:p>
          <a:p>
            <a:pPr>
              <a:lnSpc>
                <a:spcPts val="2700"/>
              </a:lnSpc>
              <a:buFont typeface="Wingdings" pitchFamily="2" charset="2"/>
              <a:buNone/>
            </a:pPr>
            <a:r>
              <a:rPr lang="en-US" altLang="zh-CN" sz="2800"/>
              <a:t>     </a:t>
            </a:r>
            <a:r>
              <a:rPr lang="en-US" altLang="zh-CN" sz="2800">
                <a:solidFill>
                  <a:srgbClr val="C00000"/>
                </a:solidFill>
              </a:rPr>
              <a:t>while (deno &lt;= 100)</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  sign = -sign;</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term = sign/deno;</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sum = sum+term;</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deno = deno+1;</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a:t>
            </a:r>
            <a:endParaRPr lang="zh-CN" altLang="zh-CN" sz="2800">
              <a:solidFill>
                <a:srgbClr val="C00000"/>
              </a:solidFill>
            </a:endParaRPr>
          </a:p>
          <a:p>
            <a:pPr>
              <a:lnSpc>
                <a:spcPts val="2700"/>
              </a:lnSpc>
              <a:buFont typeface="Wingdings" pitchFamily="2" charset="2"/>
              <a:buNone/>
            </a:pPr>
            <a:r>
              <a:rPr lang="en-US" altLang="zh-CN" sz="2800">
                <a:solidFill>
                  <a:srgbClr val="C00000"/>
                </a:solidFill>
              </a:rPr>
              <a:t>     printf ("%f\n",sum);</a:t>
            </a:r>
            <a:endParaRPr lang="zh-CN" altLang="zh-CN" sz="2800">
              <a:solidFill>
                <a:srgbClr val="C00000"/>
              </a:solidFill>
            </a:endParaRPr>
          </a:p>
          <a:p>
            <a:pPr>
              <a:lnSpc>
                <a:spcPts val="2700"/>
              </a:lnSpc>
              <a:buFont typeface="Wingdings" pitchFamily="2" charset="2"/>
              <a:buNone/>
            </a:pPr>
            <a:r>
              <a:rPr lang="en-US" altLang="zh-CN" sz="2800"/>
              <a:t>     return 0;</a:t>
            </a:r>
            <a:endParaRPr lang="zh-CN" altLang="zh-CN" sz="2800"/>
          </a:p>
          <a:p>
            <a:pPr>
              <a:lnSpc>
                <a:spcPts val="2700"/>
              </a:lnSpc>
              <a:buFont typeface="Wingdings" pitchFamily="2" charset="2"/>
              <a:buNone/>
            </a:pPr>
            <a:r>
              <a:rPr lang="en-US" altLang="zh-CN" sz="2800"/>
              <a:t>}</a:t>
            </a:r>
            <a:endParaRPr lang="zh-CN" altLang="zh-CN" sz="2800"/>
          </a:p>
          <a:p>
            <a:pPr>
              <a:lnSpc>
                <a:spcPts val="2700"/>
              </a:lnSpc>
              <a:buFont typeface="Wingdings" pitchFamily="2" charset="2"/>
              <a:buNone/>
            </a:pPr>
            <a:endParaRPr lang="zh-CN" altLang="en-US" sz="2800"/>
          </a:p>
        </p:txBody>
      </p:sp>
      <p:sp>
        <p:nvSpPr>
          <p:cNvPr id="72707" name="灯片编号占位符 1">
            <a:extLst>
              <a:ext uri="{FF2B5EF4-FFF2-40B4-BE49-F238E27FC236}">
                <a16:creationId xmlns:a16="http://schemas.microsoft.com/office/drawing/2014/main" id="{792A3585-BE44-47EC-8241-C67FE57214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C0EE95C9-57E2-415B-8152-24AE6A46C27A}" type="slidenum">
              <a:rPr kumimoji="0" lang="en-US" altLang="zh-CN" sz="1400" b="0" smtClean="0"/>
              <a:pPr>
                <a:lnSpc>
                  <a:spcPct val="100000"/>
                </a:lnSpc>
                <a:spcBef>
                  <a:spcPct val="0"/>
                </a:spcBef>
                <a:buFontTx/>
                <a:buNone/>
              </a:pPr>
              <a:t>66</a:t>
            </a:fld>
            <a:endParaRPr kumimoji="0" lang="en-US" altLang="zh-CN" sz="1400" b="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1B593504-7D00-4291-AA15-D3735EBF02BD}"/>
              </a:ext>
            </a:extLst>
          </p:cNvPr>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2.5</a:t>
            </a:r>
            <a:r>
              <a:rPr lang="zh-CN" altLang="zh-CN" dirty="0">
                <a:solidFill>
                  <a:srgbClr val="800000"/>
                </a:solidFill>
                <a:effectLst>
                  <a:outerShdw blurRad="38100" dist="38100" dir="2700000" algn="tl">
                    <a:srgbClr val="000000"/>
                  </a:outerShdw>
                </a:effectLst>
                <a:latin typeface="Arial" charset="0"/>
                <a:ea typeface="黑体" pitchFamily="2" charset="-122"/>
              </a:rPr>
              <a:t>结构化程序设计方法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9635" name="Rectangle 3">
            <a:extLst>
              <a:ext uri="{FF2B5EF4-FFF2-40B4-BE49-F238E27FC236}">
                <a16:creationId xmlns:a16="http://schemas.microsoft.com/office/drawing/2014/main" id="{1D4A1015-2418-4442-AC89-26F1B1957BED}"/>
              </a:ext>
            </a:extLst>
          </p:cNvPr>
          <p:cNvSpPr>
            <a:spLocks noGrp="1" noChangeArrowheads="1"/>
          </p:cNvSpPr>
          <p:nvPr>
            <p:ph type="body" idx="1"/>
          </p:nvPr>
        </p:nvSpPr>
        <p:spPr>
          <a:xfrm>
            <a:off x="642938" y="1714500"/>
            <a:ext cx="8001000" cy="4357688"/>
          </a:xfrm>
        </p:spPr>
        <p:txBody>
          <a:bodyPr/>
          <a:lstStyle/>
          <a:p>
            <a:r>
              <a:rPr lang="zh-CN" altLang="zh-CN"/>
              <a:t>结构化程序设计强调程序设计风格和程序结构的规范化，提倡清晰的结构</a:t>
            </a:r>
            <a:r>
              <a:rPr lang="zh-CN" altLang="en-US"/>
              <a:t>。</a:t>
            </a:r>
            <a:endParaRPr lang="en-US" altLang="zh-CN"/>
          </a:p>
          <a:p>
            <a:r>
              <a:rPr lang="zh-CN" altLang="zh-CN"/>
              <a:t>结构化程序设计方法的</a:t>
            </a:r>
            <a:r>
              <a:rPr lang="zh-CN" altLang="zh-CN">
                <a:solidFill>
                  <a:srgbClr val="C00000"/>
                </a:solidFill>
              </a:rPr>
              <a:t>基本思路</a:t>
            </a:r>
            <a:r>
              <a:rPr lang="zh-CN" altLang="zh-CN"/>
              <a:t>是：把一个复杂问题的求解过程分阶段进行，每个阶段处理的问题都控制在人们容易理解和处理的范围内。</a:t>
            </a:r>
            <a:endParaRPr lang="zh-CN" altLang="en-US"/>
          </a:p>
        </p:txBody>
      </p:sp>
      <p:sp>
        <p:nvSpPr>
          <p:cNvPr id="73732" name="灯片编号占位符 1">
            <a:extLst>
              <a:ext uri="{FF2B5EF4-FFF2-40B4-BE49-F238E27FC236}">
                <a16:creationId xmlns:a16="http://schemas.microsoft.com/office/drawing/2014/main" id="{F7655321-998B-4262-B544-6587550D8D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34328A7-F579-4D35-ADA8-8ADD17826907}" type="slidenum">
              <a:rPr kumimoji="0" lang="en-US" altLang="zh-CN" sz="1400" b="0" smtClean="0"/>
              <a:pPr>
                <a:lnSpc>
                  <a:spcPct val="100000"/>
                </a:lnSpc>
                <a:spcBef>
                  <a:spcPct val="0"/>
                </a:spcBef>
                <a:buFontTx/>
                <a:buNone/>
              </a:pPr>
              <a:t>67</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7"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B511FFF3-4508-420C-BCF3-1A37883159B5}"/>
              </a:ext>
            </a:extLst>
          </p:cNvPr>
          <p:cNvSpPr>
            <a:spLocks noGrp="1" noChangeArrowheads="1"/>
          </p:cNvSpPr>
          <p:nvPr>
            <p:ph type="title"/>
          </p:nvPr>
        </p:nvSpPr>
        <p:spPr>
          <a:xfrm>
            <a:off x="428625" y="669925"/>
            <a:ext cx="8358188"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2.5</a:t>
            </a:r>
            <a:r>
              <a:rPr lang="zh-CN" altLang="zh-CN" dirty="0">
                <a:solidFill>
                  <a:srgbClr val="800000"/>
                </a:solidFill>
                <a:effectLst>
                  <a:outerShdw blurRad="38100" dist="38100" dir="2700000" algn="tl">
                    <a:srgbClr val="000000"/>
                  </a:outerShdw>
                </a:effectLst>
                <a:latin typeface="Arial" charset="0"/>
                <a:ea typeface="黑体" pitchFamily="2" charset="-122"/>
              </a:rPr>
              <a:t>结构化程序设计方法</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4755" name="Rectangle 3">
            <a:extLst>
              <a:ext uri="{FF2B5EF4-FFF2-40B4-BE49-F238E27FC236}">
                <a16:creationId xmlns:a16="http://schemas.microsoft.com/office/drawing/2014/main" id="{961C10AF-C8A8-4173-A961-68921948610D}"/>
              </a:ext>
            </a:extLst>
          </p:cNvPr>
          <p:cNvSpPr>
            <a:spLocks noGrp="1" noChangeArrowheads="1"/>
          </p:cNvSpPr>
          <p:nvPr>
            <p:ph type="body" idx="1"/>
          </p:nvPr>
        </p:nvSpPr>
        <p:spPr>
          <a:xfrm>
            <a:off x="642938" y="1714500"/>
            <a:ext cx="8001000" cy="4357688"/>
          </a:xfrm>
        </p:spPr>
        <p:txBody>
          <a:bodyPr/>
          <a:lstStyle/>
          <a:p>
            <a:r>
              <a:rPr lang="zh-CN" altLang="zh-CN"/>
              <a:t>采取以下方法保证得到结构化的程序：</a:t>
            </a:r>
          </a:p>
          <a:p>
            <a:pPr lvl="1">
              <a:buFont typeface="Wingdings" pitchFamily="2" charset="2"/>
              <a:buNone/>
            </a:pPr>
            <a:r>
              <a:rPr lang="zh-CN" altLang="zh-CN" sz="3200"/>
              <a:t>（</a:t>
            </a:r>
            <a:r>
              <a:rPr lang="en-US" altLang="zh-CN" sz="3200"/>
              <a:t>1</a:t>
            </a:r>
            <a:r>
              <a:rPr lang="zh-CN" altLang="zh-CN" sz="3200"/>
              <a:t>） </a:t>
            </a:r>
            <a:r>
              <a:rPr lang="zh-CN" altLang="zh-CN" sz="3200">
                <a:solidFill>
                  <a:srgbClr val="C00000"/>
                </a:solidFill>
              </a:rPr>
              <a:t>自顶向下</a:t>
            </a:r>
            <a:r>
              <a:rPr lang="zh-CN" altLang="zh-CN" sz="3200"/>
              <a:t>；</a:t>
            </a:r>
          </a:p>
          <a:p>
            <a:pPr lvl="1">
              <a:buFont typeface="Wingdings" pitchFamily="2" charset="2"/>
              <a:buNone/>
            </a:pPr>
            <a:r>
              <a:rPr lang="zh-CN" altLang="zh-CN" sz="3200"/>
              <a:t>（</a:t>
            </a:r>
            <a:r>
              <a:rPr lang="en-US" altLang="zh-CN" sz="3200"/>
              <a:t>2</a:t>
            </a:r>
            <a:r>
              <a:rPr lang="zh-CN" altLang="zh-CN" sz="3200"/>
              <a:t>） </a:t>
            </a:r>
            <a:r>
              <a:rPr lang="zh-CN" altLang="zh-CN" sz="3200">
                <a:solidFill>
                  <a:srgbClr val="C00000"/>
                </a:solidFill>
              </a:rPr>
              <a:t>逐步细化</a:t>
            </a:r>
            <a:r>
              <a:rPr lang="zh-CN" altLang="zh-CN" sz="3200"/>
              <a:t>；</a:t>
            </a:r>
          </a:p>
          <a:p>
            <a:pPr lvl="1">
              <a:buFont typeface="Wingdings" pitchFamily="2" charset="2"/>
              <a:buNone/>
            </a:pPr>
            <a:r>
              <a:rPr lang="zh-CN" altLang="zh-CN" sz="3200"/>
              <a:t>（</a:t>
            </a:r>
            <a:r>
              <a:rPr lang="en-US" altLang="zh-CN" sz="3200"/>
              <a:t>3</a:t>
            </a:r>
            <a:r>
              <a:rPr lang="zh-CN" altLang="zh-CN" sz="3200"/>
              <a:t>） </a:t>
            </a:r>
            <a:r>
              <a:rPr lang="zh-CN" altLang="zh-CN" sz="3200">
                <a:solidFill>
                  <a:srgbClr val="C00000"/>
                </a:solidFill>
              </a:rPr>
              <a:t>模块化设计</a:t>
            </a:r>
            <a:r>
              <a:rPr lang="zh-CN" altLang="zh-CN" sz="3200"/>
              <a:t>；</a:t>
            </a:r>
          </a:p>
          <a:p>
            <a:pPr lvl="1">
              <a:buFont typeface="Wingdings" pitchFamily="2" charset="2"/>
              <a:buNone/>
            </a:pPr>
            <a:r>
              <a:rPr lang="zh-CN" altLang="zh-CN" sz="3200"/>
              <a:t>（</a:t>
            </a:r>
            <a:r>
              <a:rPr lang="en-US" altLang="zh-CN" sz="3200"/>
              <a:t>4</a:t>
            </a:r>
            <a:r>
              <a:rPr lang="zh-CN" altLang="zh-CN" sz="3200"/>
              <a:t>） </a:t>
            </a:r>
            <a:r>
              <a:rPr lang="zh-CN" altLang="zh-CN" sz="3200">
                <a:solidFill>
                  <a:srgbClr val="C00000"/>
                </a:solidFill>
              </a:rPr>
              <a:t>结构化编码</a:t>
            </a:r>
            <a:r>
              <a:rPr lang="zh-CN" altLang="zh-CN" sz="3200"/>
              <a:t>。</a:t>
            </a:r>
            <a:endParaRPr lang="en-US" altLang="zh-CN" sz="3200"/>
          </a:p>
          <a:p>
            <a:pPr lvl="1">
              <a:buFont typeface="Wingdings" pitchFamily="2" charset="2"/>
              <a:buNone/>
            </a:pPr>
            <a:endParaRPr lang="zh-CN" altLang="zh-CN" sz="3200"/>
          </a:p>
        </p:txBody>
      </p:sp>
      <p:sp>
        <p:nvSpPr>
          <p:cNvPr id="74756" name="灯片编号占位符 1">
            <a:extLst>
              <a:ext uri="{FF2B5EF4-FFF2-40B4-BE49-F238E27FC236}">
                <a16:creationId xmlns:a16="http://schemas.microsoft.com/office/drawing/2014/main" id="{4F18997F-68BB-46D5-B320-200DE6490F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D57FB30-9BF3-444F-93EF-7D7E0F51A3D9}" type="slidenum">
              <a:rPr kumimoji="0" lang="en-US" altLang="zh-CN" sz="1400" b="0" smtClean="0"/>
              <a:pPr>
                <a:lnSpc>
                  <a:spcPct val="100000"/>
                </a:lnSpc>
                <a:spcBef>
                  <a:spcPct val="0"/>
                </a:spcBef>
                <a:buFontTx/>
                <a:buNone/>
              </a:pPr>
              <a:t>68</a:t>
            </a:fld>
            <a:endParaRPr kumimoji="0" lang="en-US" altLang="zh-CN" sz="1400" b="0"/>
          </a:p>
        </p:txBody>
      </p:sp>
    </p:spTree>
  </p:cSld>
  <p:clrMapOvr>
    <a:masterClrMapping/>
  </p:clrMapOvr>
  <p:transition spd="med">
    <p:blinds/>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17540DBF-70AF-4A51-B4B3-883E462D6CDC}"/>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2.1 </a:t>
            </a:r>
            <a:r>
              <a:rPr lang="zh-CN" altLang="zh-CN" sz="4800" dirty="0">
                <a:solidFill>
                  <a:srgbClr val="800000"/>
                </a:solidFill>
                <a:effectLst>
                  <a:outerShdw blurRad="38100" dist="38100" dir="2700000" algn="tl">
                    <a:srgbClr val="000000"/>
                  </a:outerShdw>
                </a:effectLst>
                <a:latin typeface="Arial" charset="0"/>
                <a:ea typeface="黑体" pitchFamily="2" charset="-122"/>
              </a:rPr>
              <a:t>什么是算法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504E931C-B019-4B9E-9E2C-2C967267810E}"/>
              </a:ext>
            </a:extLst>
          </p:cNvPr>
          <p:cNvSpPr>
            <a:spLocks noGrp="1" noChangeArrowheads="1"/>
          </p:cNvSpPr>
          <p:nvPr>
            <p:ph type="body" idx="1"/>
          </p:nvPr>
        </p:nvSpPr>
        <p:spPr>
          <a:xfrm>
            <a:off x="642938" y="1857375"/>
            <a:ext cx="7786687" cy="4357688"/>
          </a:xfrm>
        </p:spPr>
        <p:txBody>
          <a:bodyPr/>
          <a:lstStyle/>
          <a:p>
            <a:r>
              <a:rPr lang="zh-CN" altLang="zh-CN"/>
              <a:t>广义地说，为解决一个问题而采取的方法和步骤，就称为“</a:t>
            </a:r>
            <a:r>
              <a:rPr lang="zh-CN" altLang="zh-CN">
                <a:solidFill>
                  <a:srgbClr val="C00000"/>
                </a:solidFill>
              </a:rPr>
              <a:t>算法</a:t>
            </a:r>
            <a:r>
              <a:rPr lang="zh-CN" altLang="zh-CN"/>
              <a:t>”</a:t>
            </a:r>
            <a:endParaRPr lang="en-US" altLang="zh-CN"/>
          </a:p>
          <a:p>
            <a:r>
              <a:rPr lang="zh-CN" altLang="zh-CN"/>
              <a:t>对同一个问题，可以有不同的解题方法和步骤</a:t>
            </a:r>
            <a:r>
              <a:rPr lang="en-US" altLang="zh-CN"/>
              <a:t>(</a:t>
            </a:r>
            <a:r>
              <a:rPr lang="zh-CN" altLang="en-US"/>
              <a:t>一题多解</a:t>
            </a:r>
            <a:r>
              <a:rPr lang="en-US" altLang="zh-CN"/>
              <a:t>)</a:t>
            </a:r>
          </a:p>
          <a:p>
            <a:r>
              <a:rPr lang="zh-CN" altLang="zh-CN"/>
              <a:t>为了有效地进行解题，不仅需要保证算法正确，还要考虑算法的质量，选择合适的算法</a:t>
            </a:r>
            <a:r>
              <a:rPr lang="zh-CN" altLang="en-US"/>
              <a:t>（最优算法，如何评价？）</a:t>
            </a:r>
          </a:p>
        </p:txBody>
      </p:sp>
      <p:sp>
        <p:nvSpPr>
          <p:cNvPr id="12292" name="灯片编号占位符 1">
            <a:extLst>
              <a:ext uri="{FF2B5EF4-FFF2-40B4-BE49-F238E27FC236}">
                <a16:creationId xmlns:a16="http://schemas.microsoft.com/office/drawing/2014/main" id="{4D7F7913-C373-4FF6-B1C9-59FF3E96C0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E8F08997-E777-48B6-A2F9-1990B90CE261}" type="slidenum">
              <a:rPr kumimoji="0" lang="en-US" altLang="zh-CN" sz="1400" b="0" smtClean="0"/>
              <a:pPr>
                <a:lnSpc>
                  <a:spcPct val="100000"/>
                </a:lnSpc>
                <a:spcBef>
                  <a:spcPct val="0"/>
                </a:spcBef>
                <a:buFontTx/>
                <a:buNone/>
              </a:pPr>
              <a:t>7</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065B5FEE-E174-40F1-A977-2D82F321F668}"/>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2.1 </a:t>
            </a:r>
            <a:r>
              <a:rPr lang="zh-CN" altLang="zh-CN" sz="4800" dirty="0">
                <a:solidFill>
                  <a:srgbClr val="800000"/>
                </a:solidFill>
                <a:effectLst>
                  <a:outerShdw blurRad="38100" dist="38100" dir="2700000" algn="tl">
                    <a:srgbClr val="000000"/>
                  </a:outerShdw>
                </a:effectLst>
                <a:latin typeface="Arial" charset="0"/>
                <a:ea typeface="黑体" pitchFamily="2" charset="-122"/>
              </a:rPr>
              <a:t>什么是算法</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64302075-1CCC-4B12-A113-E2E7609D9DF9}"/>
              </a:ext>
            </a:extLst>
          </p:cNvPr>
          <p:cNvSpPr>
            <a:spLocks noGrp="1" noChangeArrowheads="1"/>
          </p:cNvSpPr>
          <p:nvPr>
            <p:ph type="body" idx="1"/>
          </p:nvPr>
        </p:nvSpPr>
        <p:spPr>
          <a:xfrm>
            <a:off x="642938" y="1857375"/>
            <a:ext cx="7786687" cy="4357688"/>
          </a:xfrm>
        </p:spPr>
        <p:txBody>
          <a:bodyPr/>
          <a:lstStyle/>
          <a:p>
            <a:r>
              <a:rPr lang="zh-CN" altLang="zh-CN"/>
              <a:t>计算机算法可分为两大类别：</a:t>
            </a:r>
            <a:endParaRPr lang="en-US" altLang="zh-CN"/>
          </a:p>
          <a:p>
            <a:pPr lvl="1"/>
            <a:r>
              <a:rPr lang="zh-CN" altLang="zh-CN" sz="3200"/>
              <a:t>数值运算算法</a:t>
            </a:r>
            <a:endParaRPr lang="en-US" altLang="zh-CN" sz="3200"/>
          </a:p>
          <a:p>
            <a:pPr lvl="1"/>
            <a:r>
              <a:rPr lang="zh-CN" altLang="zh-CN" sz="3200"/>
              <a:t>非数值运算算法</a:t>
            </a:r>
            <a:endParaRPr lang="en-US" altLang="zh-CN" sz="3200"/>
          </a:p>
          <a:p>
            <a:r>
              <a:rPr lang="zh-CN" altLang="zh-CN">
                <a:solidFill>
                  <a:srgbClr val="C00000"/>
                </a:solidFill>
              </a:rPr>
              <a:t>数值运算</a:t>
            </a:r>
            <a:r>
              <a:rPr lang="zh-CN" altLang="zh-CN"/>
              <a:t>的目的是求数值解</a:t>
            </a:r>
            <a:endParaRPr lang="en-US" altLang="zh-CN"/>
          </a:p>
          <a:p>
            <a:r>
              <a:rPr lang="zh-CN" altLang="zh-CN">
                <a:solidFill>
                  <a:srgbClr val="C00000"/>
                </a:solidFill>
              </a:rPr>
              <a:t>非数值运算</a:t>
            </a:r>
            <a:r>
              <a:rPr lang="zh-CN" altLang="zh-CN"/>
              <a:t>包括的面十分广泛，最常见的是用于事务管理领域</a:t>
            </a:r>
            <a:endParaRPr lang="zh-CN" altLang="en-US"/>
          </a:p>
        </p:txBody>
      </p:sp>
      <p:sp>
        <p:nvSpPr>
          <p:cNvPr id="13316" name="灯片编号占位符 1">
            <a:extLst>
              <a:ext uri="{FF2B5EF4-FFF2-40B4-BE49-F238E27FC236}">
                <a16:creationId xmlns:a16="http://schemas.microsoft.com/office/drawing/2014/main" id="{62E4248F-B45E-42E6-B6AF-A30F4573C0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19451DB5-D278-489F-9652-82B7E95907E6}" type="slidenum">
              <a:rPr kumimoji="0" lang="en-US" altLang="zh-CN" sz="1400" b="0" smtClean="0"/>
              <a:pPr>
                <a:lnSpc>
                  <a:spcPct val="100000"/>
                </a:lnSpc>
                <a:spcBef>
                  <a:spcPct val="0"/>
                </a:spcBef>
                <a:buFontTx/>
                <a:buNone/>
              </a:pPr>
              <a:t>8</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7" dur="500"/>
                                        <p:tgtEl>
                                          <p:spTgt spid="61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8E53310F-B072-458C-B61C-F4E60A87B4DE}"/>
              </a:ext>
            </a:extLst>
          </p:cNvPr>
          <p:cNvSpPr>
            <a:spLocks noGrp="1" noChangeArrowheads="1"/>
          </p:cNvSpPr>
          <p:nvPr>
            <p:ph type="title"/>
          </p:nvPr>
        </p:nvSpPr>
        <p:spPr>
          <a:xfrm>
            <a:off x="714375" y="785813"/>
            <a:ext cx="8001000" cy="830262"/>
          </a:xfrm>
          <a:effectLst/>
        </p:spPr>
        <p:txBody>
          <a:bodyPr anchor="ctr"/>
          <a:lstStyle/>
          <a:p>
            <a:pPr eaLnBrk="1" hangingPunct="1">
              <a:defRPr/>
            </a:pPr>
            <a:r>
              <a:rPr lang="en-US" altLang="zh-CN" sz="4800" dirty="0">
                <a:solidFill>
                  <a:srgbClr val="800000"/>
                </a:solidFill>
                <a:effectLst>
                  <a:outerShdw blurRad="38100" dist="38100" dir="2700000" algn="tl">
                    <a:srgbClr val="000000"/>
                  </a:outerShdw>
                </a:effectLst>
                <a:latin typeface="Arial" charset="0"/>
                <a:ea typeface="黑体" pitchFamily="2" charset="-122"/>
              </a:rPr>
              <a:t>2.2</a:t>
            </a:r>
            <a:r>
              <a:rPr lang="zh-CN" altLang="zh-CN" sz="4800" dirty="0">
                <a:solidFill>
                  <a:srgbClr val="800000"/>
                </a:solidFill>
                <a:effectLst>
                  <a:outerShdw blurRad="38100" dist="38100" dir="2700000" algn="tl">
                    <a:srgbClr val="000000"/>
                  </a:outerShdw>
                </a:effectLst>
                <a:latin typeface="Arial" charset="0"/>
                <a:ea typeface="黑体" pitchFamily="2" charset="-122"/>
              </a:rPr>
              <a:t>简单的算法举例</a:t>
            </a:r>
            <a:endParaRPr lang="zh-CN" altLang="en-US" sz="48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a:extLst>
              <a:ext uri="{FF2B5EF4-FFF2-40B4-BE49-F238E27FC236}">
                <a16:creationId xmlns:a16="http://schemas.microsoft.com/office/drawing/2014/main" id="{7B5CA988-BE23-4700-86CB-D20442591584}"/>
              </a:ext>
            </a:extLst>
          </p:cNvPr>
          <p:cNvSpPr>
            <a:spLocks noGrp="1" noChangeArrowheads="1"/>
          </p:cNvSpPr>
          <p:nvPr>
            <p:ph type="body" idx="1"/>
          </p:nvPr>
        </p:nvSpPr>
        <p:spPr>
          <a:xfrm>
            <a:off x="642938" y="1714500"/>
            <a:ext cx="7786687" cy="4714875"/>
          </a:xfrm>
        </p:spPr>
        <p:txBody>
          <a:bodyPr/>
          <a:lstStyle/>
          <a:p>
            <a:pPr>
              <a:buFont typeface="Wingdings" pitchFamily="2" charset="2"/>
              <a:buNone/>
            </a:pPr>
            <a:r>
              <a:rPr lang="zh-CN" altLang="zh-CN"/>
              <a:t>例</a:t>
            </a:r>
            <a:r>
              <a:rPr lang="en-US" altLang="zh-CN"/>
              <a:t>2.1 </a:t>
            </a:r>
            <a:r>
              <a:rPr lang="zh-CN" altLang="zh-CN"/>
              <a:t>求</a:t>
            </a:r>
            <a:r>
              <a:rPr lang="en-US" altLang="zh-CN"/>
              <a:t>1</a:t>
            </a:r>
            <a:r>
              <a:rPr lang="zh-CN" altLang="zh-CN"/>
              <a:t>×</a:t>
            </a:r>
            <a:r>
              <a:rPr lang="en-US" altLang="zh-CN"/>
              <a:t>2</a:t>
            </a:r>
            <a:r>
              <a:rPr lang="zh-CN" altLang="zh-CN"/>
              <a:t>×</a:t>
            </a:r>
            <a:r>
              <a:rPr lang="en-US" altLang="zh-CN"/>
              <a:t>3</a:t>
            </a:r>
            <a:r>
              <a:rPr lang="zh-CN" altLang="zh-CN"/>
              <a:t>×</a:t>
            </a:r>
            <a:r>
              <a:rPr lang="en-US" altLang="zh-CN"/>
              <a:t>4</a:t>
            </a:r>
            <a:r>
              <a:rPr lang="zh-CN" altLang="zh-CN"/>
              <a:t>×</a:t>
            </a:r>
            <a:r>
              <a:rPr lang="en-US" altLang="zh-CN"/>
              <a:t>5</a:t>
            </a:r>
          </a:p>
          <a:p>
            <a:r>
              <a:rPr lang="zh-CN" altLang="zh-CN"/>
              <a:t>可以用最原始的方法进行：</a:t>
            </a:r>
          </a:p>
          <a:p>
            <a:pPr lvl="1"/>
            <a:r>
              <a:rPr lang="zh-CN" altLang="zh-CN"/>
              <a:t>步骤</a:t>
            </a:r>
            <a:r>
              <a:rPr lang="en-US" altLang="zh-CN"/>
              <a:t>1</a:t>
            </a:r>
            <a:r>
              <a:rPr lang="zh-CN" altLang="zh-CN"/>
              <a:t>：先求</a:t>
            </a:r>
            <a:r>
              <a:rPr lang="en-US" altLang="zh-CN"/>
              <a:t>1*2</a:t>
            </a:r>
            <a:r>
              <a:rPr lang="zh-CN" altLang="zh-CN"/>
              <a:t>，得到结果</a:t>
            </a:r>
            <a:r>
              <a:rPr lang="en-US" altLang="zh-CN"/>
              <a:t>2</a:t>
            </a:r>
            <a:r>
              <a:rPr lang="zh-CN" altLang="zh-CN"/>
              <a:t>。</a:t>
            </a:r>
          </a:p>
          <a:p>
            <a:pPr lvl="1"/>
            <a:r>
              <a:rPr lang="zh-CN" altLang="zh-CN"/>
              <a:t>步骤</a:t>
            </a:r>
            <a:r>
              <a:rPr lang="en-US" altLang="zh-CN"/>
              <a:t>2</a:t>
            </a:r>
            <a:r>
              <a:rPr lang="zh-CN" altLang="zh-CN"/>
              <a:t>：将步骤</a:t>
            </a:r>
            <a:r>
              <a:rPr lang="en-US" altLang="zh-CN"/>
              <a:t>1</a:t>
            </a:r>
            <a:r>
              <a:rPr lang="zh-CN" altLang="zh-CN"/>
              <a:t>得到的乘积</a:t>
            </a:r>
            <a:r>
              <a:rPr lang="en-US" altLang="zh-CN"/>
              <a:t>2</a:t>
            </a:r>
            <a:r>
              <a:rPr lang="zh-CN" altLang="zh-CN"/>
              <a:t>再乘以</a:t>
            </a:r>
            <a:r>
              <a:rPr lang="en-US" altLang="zh-CN"/>
              <a:t>3</a:t>
            </a:r>
            <a:r>
              <a:rPr lang="zh-CN" altLang="zh-CN"/>
              <a:t>，得到结果</a:t>
            </a:r>
            <a:r>
              <a:rPr lang="en-US" altLang="zh-CN"/>
              <a:t>6</a:t>
            </a:r>
            <a:r>
              <a:rPr lang="zh-CN" altLang="zh-CN"/>
              <a:t>。</a:t>
            </a:r>
          </a:p>
          <a:p>
            <a:pPr lvl="1"/>
            <a:r>
              <a:rPr lang="zh-CN" altLang="zh-CN"/>
              <a:t>步骤</a:t>
            </a:r>
            <a:r>
              <a:rPr lang="en-US" altLang="zh-CN"/>
              <a:t>3</a:t>
            </a:r>
            <a:r>
              <a:rPr lang="zh-CN" altLang="zh-CN"/>
              <a:t>：将</a:t>
            </a:r>
            <a:r>
              <a:rPr lang="en-US" altLang="zh-CN"/>
              <a:t>6</a:t>
            </a:r>
            <a:r>
              <a:rPr lang="zh-CN" altLang="zh-CN"/>
              <a:t>再乘以</a:t>
            </a:r>
            <a:r>
              <a:rPr lang="en-US" altLang="zh-CN"/>
              <a:t>4</a:t>
            </a:r>
            <a:r>
              <a:rPr lang="zh-CN" altLang="zh-CN"/>
              <a:t>，得</a:t>
            </a:r>
            <a:r>
              <a:rPr lang="en-US" altLang="zh-CN"/>
              <a:t>24</a:t>
            </a:r>
            <a:r>
              <a:rPr lang="zh-CN" altLang="zh-CN"/>
              <a:t>。</a:t>
            </a:r>
          </a:p>
          <a:p>
            <a:pPr lvl="1"/>
            <a:r>
              <a:rPr lang="zh-CN" altLang="zh-CN"/>
              <a:t>步骤</a:t>
            </a:r>
            <a:r>
              <a:rPr lang="en-US" altLang="zh-CN"/>
              <a:t>4</a:t>
            </a:r>
            <a:r>
              <a:rPr lang="zh-CN" altLang="zh-CN"/>
              <a:t>：将</a:t>
            </a:r>
            <a:r>
              <a:rPr lang="en-US" altLang="zh-CN"/>
              <a:t>24</a:t>
            </a:r>
            <a:r>
              <a:rPr lang="zh-CN" altLang="zh-CN"/>
              <a:t>再乘以</a:t>
            </a:r>
            <a:r>
              <a:rPr lang="en-US" altLang="zh-CN"/>
              <a:t>5</a:t>
            </a:r>
            <a:r>
              <a:rPr lang="zh-CN" altLang="zh-CN"/>
              <a:t>，得</a:t>
            </a:r>
            <a:r>
              <a:rPr lang="en-US" altLang="zh-CN"/>
              <a:t>120</a:t>
            </a:r>
            <a:r>
              <a:rPr lang="zh-CN" altLang="zh-CN"/>
              <a:t>。这就是最后的结果。</a:t>
            </a:r>
          </a:p>
          <a:p>
            <a:pPr>
              <a:buFont typeface="Wingdings" pitchFamily="2" charset="2"/>
              <a:buNone/>
            </a:pPr>
            <a:endParaRPr lang="zh-CN" altLang="en-US" sz="3600"/>
          </a:p>
        </p:txBody>
      </p:sp>
      <p:sp>
        <p:nvSpPr>
          <p:cNvPr id="4" name="Rectangle 3">
            <a:extLst>
              <a:ext uri="{FF2B5EF4-FFF2-40B4-BE49-F238E27FC236}">
                <a16:creationId xmlns:a16="http://schemas.microsoft.com/office/drawing/2014/main" id="{52A3F9FE-4EF4-42AF-B28F-344B351D5B6F}"/>
              </a:ext>
            </a:extLst>
          </p:cNvPr>
          <p:cNvSpPr txBox="1">
            <a:spLocks noChangeArrowheads="1"/>
          </p:cNvSpPr>
          <p:nvPr/>
        </p:nvSpPr>
        <p:spPr bwMode="auto">
          <a:xfrm>
            <a:off x="642938" y="1714500"/>
            <a:ext cx="8072437" cy="785813"/>
          </a:xfrm>
          <a:prstGeom prst="rect">
            <a:avLst/>
          </a:prstGeom>
          <a:noFill/>
          <a:ln w="9525">
            <a:noFill/>
            <a:miter lim="800000"/>
            <a:headEnd/>
            <a:tailEnd/>
          </a:ln>
        </p:spPr>
        <p:txBody>
          <a:bodyPr/>
          <a:lstStyle/>
          <a:p>
            <a:pPr marL="342900" indent="-342900">
              <a:lnSpc>
                <a:spcPct val="120000"/>
              </a:lnSpc>
              <a:spcBef>
                <a:spcPct val="20000"/>
              </a:spcBef>
              <a:defRPr/>
            </a:pPr>
            <a:r>
              <a:rPr lang="zh-CN" altLang="zh-CN" sz="3200" b="1" kern="0" dirty="0">
                <a:latin typeface="+mn-lt"/>
                <a:ea typeface="+mn-ea"/>
              </a:rPr>
              <a:t>例</a:t>
            </a:r>
            <a:r>
              <a:rPr lang="en-US" altLang="zh-CN" sz="3200" b="1" kern="0" dirty="0">
                <a:latin typeface="+mn-lt"/>
                <a:ea typeface="+mn-ea"/>
              </a:rPr>
              <a:t>2.1 </a:t>
            </a:r>
            <a:r>
              <a:rPr lang="zh-CN" altLang="zh-CN" sz="3200" b="1" kern="0" dirty="0">
                <a:latin typeface="+mn-lt"/>
                <a:ea typeface="+mn-ea"/>
              </a:rPr>
              <a:t>求</a:t>
            </a:r>
            <a:r>
              <a:rPr lang="en-US" altLang="zh-CN" sz="3200" b="1" kern="0" dirty="0">
                <a:latin typeface="+mn-lt"/>
                <a:ea typeface="+mn-ea"/>
              </a:rPr>
              <a:t>1</a:t>
            </a:r>
            <a:r>
              <a:rPr lang="zh-CN" altLang="zh-CN" sz="3200" b="1" kern="0" dirty="0">
                <a:latin typeface="+mn-lt"/>
                <a:ea typeface="+mn-ea"/>
              </a:rPr>
              <a:t>×</a:t>
            </a:r>
            <a:r>
              <a:rPr lang="en-US" altLang="zh-CN" sz="3200" b="1" kern="0" dirty="0">
                <a:latin typeface="+mn-lt"/>
                <a:ea typeface="+mn-ea"/>
              </a:rPr>
              <a:t>2</a:t>
            </a:r>
            <a:r>
              <a:rPr lang="zh-CN" altLang="zh-CN" sz="3200" b="1" kern="0" dirty="0">
                <a:latin typeface="+mn-lt"/>
                <a:ea typeface="+mn-ea"/>
              </a:rPr>
              <a:t>×</a:t>
            </a:r>
            <a:r>
              <a:rPr lang="en-US" altLang="zh-CN" sz="3200" b="1" kern="0" dirty="0">
                <a:latin typeface="+mn-lt"/>
                <a:ea typeface="+mn-ea"/>
              </a:rPr>
              <a:t>3</a:t>
            </a:r>
            <a:r>
              <a:rPr lang="zh-CN" altLang="zh-CN" sz="3200" b="1" kern="0" dirty="0">
                <a:latin typeface="+mn-lt"/>
                <a:ea typeface="+mn-ea"/>
              </a:rPr>
              <a:t>×</a:t>
            </a:r>
            <a:r>
              <a:rPr lang="en-US" altLang="zh-CN" sz="3200" b="1" kern="0" dirty="0">
                <a:latin typeface="+mn-lt"/>
                <a:ea typeface="+mn-ea"/>
              </a:rPr>
              <a:t>4</a:t>
            </a:r>
            <a:r>
              <a:rPr lang="zh-CN" altLang="zh-CN" sz="3200" b="1" kern="0" dirty="0">
                <a:latin typeface="+mn-lt"/>
                <a:ea typeface="+mn-ea"/>
              </a:rPr>
              <a:t>×</a:t>
            </a:r>
            <a:r>
              <a:rPr lang="en-US" altLang="zh-CN" sz="3200" b="1" kern="0" dirty="0">
                <a:latin typeface="+mn-lt"/>
                <a:ea typeface="+mn-ea"/>
              </a:rPr>
              <a:t>5</a:t>
            </a:r>
            <a:r>
              <a:rPr lang="zh-CN" altLang="zh-CN" sz="3200" b="1" kern="0" dirty="0">
                <a:solidFill>
                  <a:srgbClr val="C00000"/>
                </a:solidFill>
                <a:latin typeface="Arial" charset="0"/>
              </a:rPr>
              <a:t>× </a:t>
            </a:r>
            <a:r>
              <a:rPr lang="zh-CN" altLang="zh-CN" sz="3200" b="1" kern="0" dirty="0">
                <a:solidFill>
                  <a:srgbClr val="C00000"/>
                </a:solidFill>
                <a:latin typeface="+mn-lt"/>
                <a:ea typeface="+mn-ea"/>
              </a:rPr>
              <a:t>…×</a:t>
            </a:r>
            <a:r>
              <a:rPr lang="en-US" altLang="zh-CN" sz="3200" b="1" kern="0" dirty="0">
                <a:solidFill>
                  <a:srgbClr val="C00000"/>
                </a:solidFill>
                <a:latin typeface="+mn-lt"/>
                <a:ea typeface="+mn-ea"/>
              </a:rPr>
              <a:t>1000</a:t>
            </a:r>
            <a:endParaRPr lang="en-US" altLang="zh-CN" sz="3200" b="1" kern="0" dirty="0">
              <a:latin typeface="+mn-lt"/>
              <a:ea typeface="+mn-ea"/>
            </a:endParaRPr>
          </a:p>
          <a:p>
            <a:pPr marL="342900" indent="-342900">
              <a:lnSpc>
                <a:spcPct val="120000"/>
              </a:lnSpc>
              <a:spcBef>
                <a:spcPct val="20000"/>
              </a:spcBef>
              <a:buFont typeface="Wingdings" pitchFamily="2" charset="2"/>
              <a:buNone/>
              <a:defRPr/>
            </a:pPr>
            <a:endParaRPr lang="zh-CN" altLang="en-US" sz="3600" b="1" kern="0" dirty="0">
              <a:latin typeface="+mn-lt"/>
              <a:ea typeface="+mn-ea"/>
            </a:endParaRPr>
          </a:p>
        </p:txBody>
      </p:sp>
      <p:sp>
        <p:nvSpPr>
          <p:cNvPr id="5" name="爆炸形 2 4">
            <a:extLst>
              <a:ext uri="{FF2B5EF4-FFF2-40B4-BE49-F238E27FC236}">
                <a16:creationId xmlns:a16="http://schemas.microsoft.com/office/drawing/2014/main" id="{892B0888-9D56-4D60-BD49-2D5F3DF4A769}"/>
              </a:ext>
            </a:extLst>
          </p:cNvPr>
          <p:cNvSpPr>
            <a:spLocks noChangeArrowheads="1"/>
          </p:cNvSpPr>
          <p:nvPr/>
        </p:nvSpPr>
        <p:spPr bwMode="auto">
          <a:xfrm>
            <a:off x="2643188" y="2357438"/>
            <a:ext cx="4286250" cy="1928812"/>
          </a:xfrm>
          <a:prstGeom prst="irregularSeal2">
            <a:avLst/>
          </a:prstGeom>
          <a:solidFill>
            <a:srgbClr val="FFFFCC"/>
          </a:solidFill>
          <a:ln w="9525" algn="ctr">
            <a:solidFill>
              <a:schemeClr val="tx1"/>
            </a:solidFill>
            <a:miter lim="800000"/>
            <a:headEnd/>
            <a:tailEnd/>
          </a:ln>
        </p:spPr>
        <p:txBody>
          <a:bodyPr wrap="none"/>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FontTx/>
              <a:buNone/>
            </a:pPr>
            <a:r>
              <a:rPr lang="zh-CN" altLang="zh-CN" sz="4000">
                <a:solidFill>
                  <a:srgbClr val="C00000"/>
                </a:solidFill>
                <a:latin typeface="Arial" panose="020B0604020202020204" pitchFamily="34" charset="0"/>
              </a:rPr>
              <a:t>太繁琐</a:t>
            </a:r>
            <a:endParaRPr lang="zh-CN" altLang="en-US" sz="4000">
              <a:solidFill>
                <a:srgbClr val="C00000"/>
              </a:solidFill>
              <a:latin typeface="Arial" panose="020B0604020202020204" pitchFamily="34" charset="0"/>
            </a:endParaRPr>
          </a:p>
        </p:txBody>
      </p:sp>
      <p:sp>
        <p:nvSpPr>
          <p:cNvPr id="14342" name="灯片编号占位符 1">
            <a:extLst>
              <a:ext uri="{FF2B5EF4-FFF2-40B4-BE49-F238E27FC236}">
                <a16:creationId xmlns:a16="http://schemas.microsoft.com/office/drawing/2014/main" id="{3D13CFEB-AA44-42D4-9DFB-6BFAB1FFFC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Font typeface="Wingdings" panose="05000000000000000000" pitchFamily="2" charset="2"/>
              <a:buChar char="Ø"/>
              <a:defRPr kumimoji="1" sz="3200" b="1">
                <a:solidFill>
                  <a:schemeClr val="tx1"/>
                </a:solidFill>
                <a:latin typeface="Verdana" panose="020B0604030504040204" pitchFamily="34" charset="0"/>
                <a:ea typeface="宋体" panose="02010600030101010101" pitchFamily="2" charset="-122"/>
              </a:defRPr>
            </a:lvl1pPr>
            <a:lvl2pPr marL="742950" indent="-285750">
              <a:lnSpc>
                <a:spcPct val="120000"/>
              </a:lnSpc>
              <a:spcBef>
                <a:spcPct val="20000"/>
              </a:spcBef>
              <a:buFont typeface="Wingdings" panose="05000000000000000000" pitchFamily="2" charset="2"/>
              <a:buChar char="u"/>
              <a:defRPr kumimoji="1" sz="2800" b="1">
                <a:solidFill>
                  <a:schemeClr val="tx1"/>
                </a:solidFill>
                <a:latin typeface="Verdana" panose="020B0604030504040204" pitchFamily="34" charset="0"/>
                <a:ea typeface="宋体" panose="02010600030101010101" pitchFamily="2" charset="-122"/>
              </a:defRPr>
            </a:lvl2pPr>
            <a:lvl3pPr marL="1143000" indent="-228600">
              <a:lnSpc>
                <a:spcPct val="120000"/>
              </a:lnSpc>
              <a:spcBef>
                <a:spcPct val="20000"/>
              </a:spcBef>
              <a:buFont typeface="Wingdings" panose="05000000000000000000" pitchFamily="2" charset="2"/>
              <a:buChar char="l"/>
              <a:defRPr kumimoji="1" sz="2800" b="1">
                <a:solidFill>
                  <a:schemeClr val="tx1"/>
                </a:solidFill>
                <a:latin typeface="Verdana" panose="020B0604030504040204" pitchFamily="34" charset="0"/>
                <a:ea typeface="宋体" panose="02010600030101010101" pitchFamily="2" charset="-122"/>
              </a:defRPr>
            </a:lvl3pPr>
            <a:lvl4pPr marL="16002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4pPr>
            <a:lvl5pPr marL="2057400" indent="-228600">
              <a:lnSpc>
                <a:spcPct val="120000"/>
              </a:lnSpc>
              <a:spcBef>
                <a:spcPct val="20000"/>
              </a:spcBef>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0"/>
              </a:spcBef>
              <a:buFontTx/>
              <a:buNone/>
            </a:pPr>
            <a:fld id="{7A7C58B7-2F25-4084-BC48-00E2CE2C4DEB}" type="slidenum">
              <a:rPr kumimoji="0" lang="en-US" altLang="zh-CN" sz="1400" b="0" smtClean="0"/>
              <a:pPr>
                <a:lnSpc>
                  <a:spcPct val="100000"/>
                </a:lnSpc>
                <a:spcBef>
                  <a:spcPct val="0"/>
                </a:spcBef>
                <a:buFontTx/>
                <a:buNone/>
              </a:pPr>
              <a:t>9</a:t>
            </a:fld>
            <a:endParaRPr kumimoji="0" lang="en-US" altLang="zh-CN" sz="1400" b="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7" dur="500"/>
                                        <p:tgtEl>
                                          <p:spTgt spid="614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1000" fill="hold"/>
                                        <p:tgtEl>
                                          <p:spTgt spid="5"/>
                                        </p:tgtEl>
                                        <p:attrNameLst>
                                          <p:attrName>ppt_w</p:attrName>
                                        </p:attrNameLst>
                                      </p:cBhvr>
                                      <p:tavLst>
                                        <p:tav tm="0">
                                          <p:val>
                                            <p:fltVal val="0"/>
                                          </p:val>
                                        </p:tav>
                                        <p:tav tm="100000">
                                          <p:val>
                                            <p:strVal val="#ppt_w"/>
                                          </p:val>
                                        </p:tav>
                                      </p:tavLst>
                                    </p:anim>
                                    <p:anim calcmode="lin" valueType="num">
                                      <p:cBhvr>
                                        <p:cTn id="39" dur="1000" fill="hold"/>
                                        <p:tgtEl>
                                          <p:spTgt spid="5"/>
                                        </p:tgtEl>
                                        <p:attrNameLst>
                                          <p:attrName>ppt_h</p:attrName>
                                        </p:attrNameLst>
                                      </p:cBhvr>
                                      <p:tavLst>
                                        <p:tav tm="0">
                                          <p:val>
                                            <p:fltVal val="0"/>
                                          </p:val>
                                        </p:tav>
                                        <p:tav tm="100000">
                                          <p:val>
                                            <p:strVal val="#ppt_h"/>
                                          </p:val>
                                        </p:tav>
                                      </p:tavLst>
                                    </p:anim>
                                    <p:anim calcmode="lin" valueType="num">
                                      <p:cBhvr>
                                        <p:cTn id="4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theme/theme1.xml><?xml version="1.0" encoding="utf-8"?>
<a:theme xmlns:a="http://schemas.openxmlformats.org/drawingml/2006/main" name="Bold Stripes">
  <a:themeElements>
    <a:clrScheme name="Bold Stripes 9">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777777"/>
        </a:folHlink>
      </a:clrScheme>
      <a:clrMap bg1="lt1" tx1="dk1" bg2="lt2" tx2="dk2" accent1="accent1" accent2="accent2" accent3="accent3" accent4="accent4" accent5="accent5" accent6="accent6" hlink="hlink" folHlink="folHlink"/>
    </a:extraClrScheme>
    <a:extraClrScheme>
      <a:clrScheme name="Bold Stripes 9">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14370</TotalTime>
  <Words>3801</Words>
  <Application>Microsoft Office PowerPoint</Application>
  <PresentationFormat>全屏显示(4:3)</PresentationFormat>
  <Paragraphs>689</Paragraphs>
  <Slides>68</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7" baseType="lpstr">
      <vt:lpstr>Arial</vt:lpstr>
      <vt:lpstr>宋体</vt:lpstr>
      <vt:lpstr>Verdana</vt:lpstr>
      <vt:lpstr>Wingdings</vt:lpstr>
      <vt:lpstr>Calibri</vt:lpstr>
      <vt:lpstr>黑体</vt:lpstr>
      <vt:lpstr>Symbol</vt:lpstr>
      <vt:lpstr>Bold Stripes</vt:lpstr>
      <vt:lpstr>Microsoft 公式 3.0</vt:lpstr>
      <vt:lpstr>第2章 算法--程序的灵魂</vt:lpstr>
      <vt:lpstr>PowerPoint 演示文稿</vt:lpstr>
      <vt:lpstr>PowerPoint 演示文稿</vt:lpstr>
      <vt:lpstr>PowerPoint 演示文稿</vt:lpstr>
      <vt:lpstr>PowerPoint 演示文稿</vt:lpstr>
      <vt:lpstr>PowerPoint 演示文稿</vt:lpstr>
      <vt:lpstr>2.1 什么是算法</vt:lpstr>
      <vt:lpstr>2.1 什么是算法</vt:lpstr>
      <vt:lpstr>2.2简单的算法举例</vt:lpstr>
      <vt:lpstr>2.2简单的算法举例</vt:lpstr>
      <vt:lpstr>2.2简单的算法举例</vt:lpstr>
      <vt:lpstr>2.2简单的算法举例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2.3算法的特性</vt:lpstr>
      <vt:lpstr>2.3算法的特性</vt:lpstr>
      <vt:lpstr>2.3算法的特性</vt:lpstr>
      <vt:lpstr>2.4怎样表示一个算法</vt:lpstr>
      <vt:lpstr>2.4怎样表示一个算法</vt:lpstr>
      <vt:lpstr>2.4.1 用自然语言表示算法</vt:lpstr>
      <vt:lpstr>2.4.2用流程图表示算法</vt:lpstr>
      <vt:lpstr>2.4.2用流程图表示算法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2.4.3  三种基本结构和改进的流程图</vt:lpstr>
      <vt:lpstr>2.4.3  三种基本结构和改进的流程图</vt:lpstr>
      <vt:lpstr>2.4.3  三种基本结构和改进的流程图</vt:lpstr>
      <vt:lpstr>2.4.3  三种基本结构和改进的流程图</vt:lpstr>
      <vt:lpstr>2.4.3  三种基本结构和改进的流程图</vt:lpstr>
      <vt:lpstr>PowerPoint 演示文稿</vt:lpstr>
      <vt:lpstr>PowerPoint 演示文稿</vt:lpstr>
      <vt:lpstr>2.4.4 用N-S流程图表示算法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2.4.5用伪代码表示算法</vt:lpstr>
      <vt:lpstr>PowerPoint 演示文稿</vt:lpstr>
      <vt:lpstr>PowerPoint 演示文稿</vt:lpstr>
      <vt:lpstr>2.4.6用计算机语言表示算法</vt:lpstr>
      <vt:lpstr>PowerPoint 演示文稿</vt:lpstr>
      <vt:lpstr>PowerPoint 演示文稿</vt:lpstr>
      <vt:lpstr>PowerPoint 演示文稿</vt:lpstr>
      <vt:lpstr>PowerPoint 演示文稿</vt:lpstr>
      <vt:lpstr>2.5结构化程序设计方法</vt:lpstr>
      <vt:lpstr>2.5结构化程序设计方法</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zhoufaguo@cumtb.edu.cn</cp:lastModifiedBy>
  <cp:revision>997</cp:revision>
  <cp:lastPrinted>2017-06-01T07:02:52Z</cp:lastPrinted>
  <dcterms:created xsi:type="dcterms:W3CDTF">2002-12-29T13:24:47Z</dcterms:created>
  <dcterms:modified xsi:type="dcterms:W3CDTF">2018-11-14T00:06:19Z</dcterms:modified>
</cp:coreProperties>
</file>