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C3479B-05B0-4682-8F67-3574E5441F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在线教育公司10月经营看板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914C1F-DEFF-4612-A57E-5679FB1A35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2025/3/30 16:12:16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F06B4F9-B38D-4610-9355-6CB88FA484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745"/>
            <a:ext cx="12192000" cy="16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36FD6183-E777-4766-A6AD-C26A319C0F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668"/>
            <a:ext cx="12192000" cy="25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ECCBE698-097F-44B9-A3C5-AD96244F02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6" y="0"/>
            <a:ext cx="10284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7A620FA-1BF4-4C40-84A2-D8DEF10E4E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B2D158F-0E0E-4961-BD72-271841097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7" y="2533650"/>
            <a:ext cx="2371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D0B23A2-1FAF-4F76-B0B1-B94477DBC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533650"/>
            <a:ext cx="251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0E5B897-A444-4E56-A5DB-7C83AB8A1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33662"/>
            <a:ext cx="2762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9FBEE64-CAC1-48ED-BB31-B88E8CE72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752"/>
            <a:ext cx="12192000" cy="10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F27FC7F-178D-4E6E-B212-07D0E3B3DC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6" y="0"/>
            <a:ext cx="3821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766C0DD-433C-4F26-9CD8-324E383E78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57" y="0"/>
            <a:ext cx="705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30B6680-40E5-4698-BAC6-FACA2F8D3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838"/>
            <a:ext cx="12192000" cy="3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3A57A8A-1B5E-4FEE-8E59-83159E1FD9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13" y="0"/>
            <a:ext cx="4441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2025-03-30T08:12:18Z</dcterms:created>
  <dcterms:modified xsi:type="dcterms:W3CDTF">2025-03-30T08:12:18Z</dcterms:modified>
</cp:coreProperties>
</file>