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12263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224" autoAdjust="0"/>
  </p:normalViewPr>
  <p:slideViewPr>
    <p:cSldViewPr snapToGrid="0">
      <p:cViewPr>
        <p:scale>
          <a:sx n="33" d="100"/>
          <a:sy n="33" d="100"/>
        </p:scale>
        <p:origin x="-1104" y="-72"/>
      </p:cViewPr>
      <p:guideLst>
        <p:guide orient="horz" pos="5675"/>
        <p:guide pos="6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420" y="2948801"/>
            <a:ext cx="18625424" cy="6272977"/>
          </a:xfrm>
        </p:spPr>
        <p:txBody>
          <a:bodyPr anchor="b"/>
          <a:lstStyle>
            <a:lvl1pPr algn="ctr">
              <a:defRPr sz="143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9463688"/>
            <a:ext cx="16434197" cy="4350208"/>
          </a:xfrm>
        </p:spPr>
        <p:txBody>
          <a:bodyPr/>
          <a:lstStyle>
            <a:lvl1pPr marL="0" indent="0" algn="ctr">
              <a:buNone/>
              <a:defRPr sz="5751"/>
            </a:lvl1pPr>
            <a:lvl2pPr marL="1095634" indent="0" algn="ctr">
              <a:buNone/>
              <a:defRPr sz="4793"/>
            </a:lvl2pPr>
            <a:lvl3pPr marL="2191268" indent="0" algn="ctr">
              <a:buNone/>
              <a:defRPr sz="4314"/>
            </a:lvl3pPr>
            <a:lvl4pPr marL="3286902" indent="0" algn="ctr">
              <a:buNone/>
              <a:defRPr sz="3834"/>
            </a:lvl4pPr>
            <a:lvl5pPr marL="4382536" indent="0" algn="ctr">
              <a:buNone/>
              <a:defRPr sz="3834"/>
            </a:lvl5pPr>
            <a:lvl6pPr marL="5478170" indent="0" algn="ctr">
              <a:buNone/>
              <a:defRPr sz="3834"/>
            </a:lvl6pPr>
            <a:lvl7pPr marL="6573804" indent="0" algn="ctr">
              <a:buNone/>
              <a:defRPr sz="3834"/>
            </a:lvl7pPr>
            <a:lvl8pPr marL="7669439" indent="0" algn="ctr">
              <a:buNone/>
              <a:defRPr sz="3834"/>
            </a:lvl8pPr>
            <a:lvl9pPr marL="8765073" indent="0" algn="ctr">
              <a:buNone/>
              <a:defRPr sz="383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57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1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4" y="959298"/>
            <a:ext cx="4724832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9" y="959298"/>
            <a:ext cx="13900592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78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53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7" y="4492024"/>
            <a:ext cx="18899327" cy="7495038"/>
          </a:xfrm>
        </p:spPr>
        <p:txBody>
          <a:bodyPr anchor="b"/>
          <a:lstStyle>
            <a:lvl1pPr>
              <a:defRPr sz="1437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7" y="12057968"/>
            <a:ext cx="18899327" cy="3941464"/>
          </a:xfrm>
        </p:spPr>
        <p:txBody>
          <a:bodyPr/>
          <a:lstStyle>
            <a:lvl1pPr marL="0" indent="0">
              <a:buNone/>
              <a:defRPr sz="5751">
                <a:solidFill>
                  <a:schemeClr val="tx1"/>
                </a:solidFill>
              </a:defRPr>
            </a:lvl1pPr>
            <a:lvl2pPr marL="1095634" indent="0">
              <a:buNone/>
              <a:defRPr sz="4793">
                <a:solidFill>
                  <a:schemeClr val="tx1">
                    <a:tint val="75000"/>
                  </a:schemeClr>
                </a:solidFill>
              </a:defRPr>
            </a:lvl2pPr>
            <a:lvl3pPr marL="2191268" indent="0">
              <a:buNone/>
              <a:defRPr sz="4314">
                <a:solidFill>
                  <a:schemeClr val="tx1">
                    <a:tint val="75000"/>
                  </a:schemeClr>
                </a:solidFill>
              </a:defRPr>
            </a:lvl3pPr>
            <a:lvl4pPr marL="3286902" indent="0">
              <a:buNone/>
              <a:defRPr sz="3834">
                <a:solidFill>
                  <a:schemeClr val="tx1">
                    <a:tint val="75000"/>
                  </a:schemeClr>
                </a:solidFill>
              </a:defRPr>
            </a:lvl4pPr>
            <a:lvl5pPr marL="4382536" indent="0">
              <a:buNone/>
              <a:defRPr sz="3834">
                <a:solidFill>
                  <a:schemeClr val="tx1">
                    <a:tint val="75000"/>
                  </a:schemeClr>
                </a:solidFill>
              </a:defRPr>
            </a:lvl5pPr>
            <a:lvl6pPr marL="5478170" indent="0">
              <a:buNone/>
              <a:defRPr sz="3834">
                <a:solidFill>
                  <a:schemeClr val="tx1">
                    <a:tint val="75000"/>
                  </a:schemeClr>
                </a:solidFill>
              </a:defRPr>
            </a:lvl6pPr>
            <a:lvl7pPr marL="6573804" indent="0">
              <a:buNone/>
              <a:defRPr sz="3834">
                <a:solidFill>
                  <a:schemeClr val="tx1">
                    <a:tint val="75000"/>
                  </a:schemeClr>
                </a:solidFill>
              </a:defRPr>
            </a:lvl7pPr>
            <a:lvl8pPr marL="7669439" indent="0">
              <a:buNone/>
              <a:defRPr sz="3834">
                <a:solidFill>
                  <a:schemeClr val="tx1">
                    <a:tint val="75000"/>
                  </a:schemeClr>
                </a:solidFill>
              </a:defRPr>
            </a:lvl8pPr>
            <a:lvl9pPr marL="8765073" indent="0">
              <a:buNone/>
              <a:defRPr sz="38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91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4796492"/>
            <a:ext cx="9312712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4796492"/>
            <a:ext cx="9312712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81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59302"/>
            <a:ext cx="18899327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4" y="4416945"/>
            <a:ext cx="9269913" cy="2164676"/>
          </a:xfrm>
        </p:spPr>
        <p:txBody>
          <a:bodyPr anchor="b"/>
          <a:lstStyle>
            <a:lvl1pPr marL="0" indent="0">
              <a:buNone/>
              <a:defRPr sz="5751" b="1"/>
            </a:lvl1pPr>
            <a:lvl2pPr marL="1095634" indent="0">
              <a:buNone/>
              <a:defRPr sz="4793" b="1"/>
            </a:lvl2pPr>
            <a:lvl3pPr marL="2191268" indent="0">
              <a:buNone/>
              <a:defRPr sz="4314" b="1"/>
            </a:lvl3pPr>
            <a:lvl4pPr marL="3286902" indent="0">
              <a:buNone/>
              <a:defRPr sz="3834" b="1"/>
            </a:lvl4pPr>
            <a:lvl5pPr marL="4382536" indent="0">
              <a:buNone/>
              <a:defRPr sz="3834" b="1"/>
            </a:lvl5pPr>
            <a:lvl6pPr marL="5478170" indent="0">
              <a:buNone/>
              <a:defRPr sz="3834" b="1"/>
            </a:lvl6pPr>
            <a:lvl7pPr marL="6573804" indent="0">
              <a:buNone/>
              <a:defRPr sz="3834" b="1"/>
            </a:lvl7pPr>
            <a:lvl8pPr marL="7669439" indent="0">
              <a:buNone/>
              <a:defRPr sz="3834" b="1"/>
            </a:lvl8pPr>
            <a:lvl9pPr marL="8765073" indent="0">
              <a:buNone/>
              <a:defRPr sz="383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4" y="6581620"/>
            <a:ext cx="9269913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4" y="4416945"/>
            <a:ext cx="9315566" cy="2164676"/>
          </a:xfrm>
        </p:spPr>
        <p:txBody>
          <a:bodyPr anchor="b"/>
          <a:lstStyle>
            <a:lvl1pPr marL="0" indent="0">
              <a:buNone/>
              <a:defRPr sz="5751" b="1"/>
            </a:lvl1pPr>
            <a:lvl2pPr marL="1095634" indent="0">
              <a:buNone/>
              <a:defRPr sz="4793" b="1"/>
            </a:lvl2pPr>
            <a:lvl3pPr marL="2191268" indent="0">
              <a:buNone/>
              <a:defRPr sz="4314" b="1"/>
            </a:lvl3pPr>
            <a:lvl4pPr marL="3286902" indent="0">
              <a:buNone/>
              <a:defRPr sz="3834" b="1"/>
            </a:lvl4pPr>
            <a:lvl5pPr marL="4382536" indent="0">
              <a:buNone/>
              <a:defRPr sz="3834" b="1"/>
            </a:lvl5pPr>
            <a:lvl6pPr marL="5478170" indent="0">
              <a:buNone/>
              <a:defRPr sz="3834" b="1"/>
            </a:lvl6pPr>
            <a:lvl7pPr marL="6573804" indent="0">
              <a:buNone/>
              <a:defRPr sz="3834" b="1"/>
            </a:lvl7pPr>
            <a:lvl8pPr marL="7669439" indent="0">
              <a:buNone/>
              <a:defRPr sz="3834" b="1"/>
            </a:lvl8pPr>
            <a:lvl9pPr marL="8765073" indent="0">
              <a:buNone/>
              <a:defRPr sz="383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4" y="6581620"/>
            <a:ext cx="9315566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28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4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301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1201208"/>
            <a:ext cx="7067275" cy="4204229"/>
          </a:xfrm>
        </p:spPr>
        <p:txBody>
          <a:bodyPr anchor="b"/>
          <a:lstStyle>
            <a:lvl1pPr>
              <a:defRPr sz="76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2594280"/>
            <a:ext cx="11093083" cy="12804547"/>
          </a:xfrm>
        </p:spPr>
        <p:txBody>
          <a:bodyPr/>
          <a:lstStyle>
            <a:lvl1pPr>
              <a:defRPr sz="7668"/>
            </a:lvl1pPr>
            <a:lvl2pPr>
              <a:defRPr sz="6710"/>
            </a:lvl2pPr>
            <a:lvl3pPr>
              <a:defRPr sz="5751"/>
            </a:lvl3pPr>
            <a:lvl4pPr>
              <a:defRPr sz="4793"/>
            </a:lvl4pPr>
            <a:lvl5pPr>
              <a:defRPr sz="4793"/>
            </a:lvl5pPr>
            <a:lvl6pPr>
              <a:defRPr sz="4793"/>
            </a:lvl6pPr>
            <a:lvl7pPr>
              <a:defRPr sz="4793"/>
            </a:lvl7pPr>
            <a:lvl8pPr>
              <a:defRPr sz="4793"/>
            </a:lvl8pPr>
            <a:lvl9pPr>
              <a:defRPr sz="4793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5405437"/>
            <a:ext cx="7067275" cy="10014242"/>
          </a:xfrm>
        </p:spPr>
        <p:txBody>
          <a:bodyPr/>
          <a:lstStyle>
            <a:lvl1pPr marL="0" indent="0">
              <a:buNone/>
              <a:defRPr sz="3834"/>
            </a:lvl1pPr>
            <a:lvl2pPr marL="1095634" indent="0">
              <a:buNone/>
              <a:defRPr sz="3355"/>
            </a:lvl2pPr>
            <a:lvl3pPr marL="2191268" indent="0">
              <a:buNone/>
              <a:defRPr sz="2876"/>
            </a:lvl3pPr>
            <a:lvl4pPr marL="3286902" indent="0">
              <a:buNone/>
              <a:defRPr sz="2396"/>
            </a:lvl4pPr>
            <a:lvl5pPr marL="4382536" indent="0">
              <a:buNone/>
              <a:defRPr sz="2396"/>
            </a:lvl5pPr>
            <a:lvl6pPr marL="5478170" indent="0">
              <a:buNone/>
              <a:defRPr sz="2396"/>
            </a:lvl6pPr>
            <a:lvl7pPr marL="6573804" indent="0">
              <a:buNone/>
              <a:defRPr sz="2396"/>
            </a:lvl7pPr>
            <a:lvl8pPr marL="7669439" indent="0">
              <a:buNone/>
              <a:defRPr sz="2396"/>
            </a:lvl8pPr>
            <a:lvl9pPr marL="8765073" indent="0">
              <a:buNone/>
              <a:defRPr sz="239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21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1201208"/>
            <a:ext cx="7067275" cy="4204229"/>
          </a:xfrm>
        </p:spPr>
        <p:txBody>
          <a:bodyPr anchor="b"/>
          <a:lstStyle>
            <a:lvl1pPr>
              <a:defRPr sz="76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2594280"/>
            <a:ext cx="11093083" cy="12804547"/>
          </a:xfrm>
        </p:spPr>
        <p:txBody>
          <a:bodyPr anchor="t"/>
          <a:lstStyle>
            <a:lvl1pPr marL="0" indent="0">
              <a:buNone/>
              <a:defRPr sz="7668"/>
            </a:lvl1pPr>
            <a:lvl2pPr marL="1095634" indent="0">
              <a:buNone/>
              <a:defRPr sz="6710"/>
            </a:lvl2pPr>
            <a:lvl3pPr marL="2191268" indent="0">
              <a:buNone/>
              <a:defRPr sz="5751"/>
            </a:lvl3pPr>
            <a:lvl4pPr marL="3286902" indent="0">
              <a:buNone/>
              <a:defRPr sz="4793"/>
            </a:lvl4pPr>
            <a:lvl5pPr marL="4382536" indent="0">
              <a:buNone/>
              <a:defRPr sz="4793"/>
            </a:lvl5pPr>
            <a:lvl6pPr marL="5478170" indent="0">
              <a:buNone/>
              <a:defRPr sz="4793"/>
            </a:lvl6pPr>
            <a:lvl7pPr marL="6573804" indent="0">
              <a:buNone/>
              <a:defRPr sz="4793"/>
            </a:lvl7pPr>
            <a:lvl8pPr marL="7669439" indent="0">
              <a:buNone/>
              <a:defRPr sz="4793"/>
            </a:lvl8pPr>
            <a:lvl9pPr marL="8765073" indent="0">
              <a:buNone/>
              <a:defRPr sz="479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5405437"/>
            <a:ext cx="7067275" cy="10014242"/>
          </a:xfrm>
        </p:spPr>
        <p:txBody>
          <a:bodyPr/>
          <a:lstStyle>
            <a:lvl1pPr marL="0" indent="0">
              <a:buNone/>
              <a:defRPr sz="3834"/>
            </a:lvl1pPr>
            <a:lvl2pPr marL="1095634" indent="0">
              <a:buNone/>
              <a:defRPr sz="3355"/>
            </a:lvl2pPr>
            <a:lvl3pPr marL="2191268" indent="0">
              <a:buNone/>
              <a:defRPr sz="2876"/>
            </a:lvl3pPr>
            <a:lvl4pPr marL="3286902" indent="0">
              <a:buNone/>
              <a:defRPr sz="2396"/>
            </a:lvl4pPr>
            <a:lvl5pPr marL="4382536" indent="0">
              <a:buNone/>
              <a:defRPr sz="2396"/>
            </a:lvl5pPr>
            <a:lvl6pPr marL="5478170" indent="0">
              <a:buNone/>
              <a:defRPr sz="2396"/>
            </a:lvl6pPr>
            <a:lvl7pPr marL="6573804" indent="0">
              <a:buNone/>
              <a:defRPr sz="2396"/>
            </a:lvl7pPr>
            <a:lvl8pPr marL="7669439" indent="0">
              <a:buNone/>
              <a:defRPr sz="2396"/>
            </a:lvl8pPr>
            <a:lvl9pPr marL="8765073" indent="0">
              <a:buNone/>
              <a:defRPr sz="239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28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959302"/>
            <a:ext cx="18899327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4796492"/>
            <a:ext cx="18899327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6700137"/>
            <a:ext cx="493025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8E0D6-01F6-4DFA-B6EE-031AB33BA665}" type="datetimeFigureOut">
              <a:rPr lang="es-CO" smtClean="0"/>
              <a:t>12/02/2018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6700137"/>
            <a:ext cx="739538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6700137"/>
            <a:ext cx="493025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6C341-AC1B-4AA4-82B1-14CD590382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37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1268" rtl="0" eaLnBrk="1" latinLnBrk="0" hangingPunct="1">
        <a:lnSpc>
          <a:spcPct val="90000"/>
        </a:lnSpc>
        <a:spcBef>
          <a:spcPct val="0"/>
        </a:spcBef>
        <a:buNone/>
        <a:defRPr sz="10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7817" indent="-547817" algn="l" defTabSz="2191268" rtl="0" eaLnBrk="1" latinLnBrk="0" hangingPunct="1">
        <a:lnSpc>
          <a:spcPct val="90000"/>
        </a:lnSpc>
        <a:spcBef>
          <a:spcPts val="2396"/>
        </a:spcBef>
        <a:buFont typeface="Arial" panose="020B0604020202020204" pitchFamily="34" charset="0"/>
        <a:buChar char="•"/>
        <a:defRPr sz="6710" kern="1200">
          <a:solidFill>
            <a:schemeClr val="tx1"/>
          </a:solidFill>
          <a:latin typeface="+mn-lt"/>
          <a:ea typeface="+mn-ea"/>
          <a:cs typeface="+mn-cs"/>
        </a:defRPr>
      </a:lvl1pPr>
      <a:lvl2pPr marL="1643451" indent="-547817" algn="l" defTabSz="2191268" rtl="0" eaLnBrk="1" latinLnBrk="0" hangingPunct="1">
        <a:lnSpc>
          <a:spcPct val="90000"/>
        </a:lnSpc>
        <a:spcBef>
          <a:spcPts val="1198"/>
        </a:spcBef>
        <a:buFont typeface="Arial" panose="020B0604020202020204" pitchFamily="34" charset="0"/>
        <a:buChar char="•"/>
        <a:defRPr sz="5751" kern="1200">
          <a:solidFill>
            <a:schemeClr val="tx1"/>
          </a:solidFill>
          <a:latin typeface="+mn-lt"/>
          <a:ea typeface="+mn-ea"/>
          <a:cs typeface="+mn-cs"/>
        </a:defRPr>
      </a:lvl2pPr>
      <a:lvl3pPr marL="2739085" indent="-547817" algn="l" defTabSz="2191268" rtl="0" eaLnBrk="1" latinLnBrk="0" hangingPunct="1">
        <a:lnSpc>
          <a:spcPct val="90000"/>
        </a:lnSpc>
        <a:spcBef>
          <a:spcPts val="1198"/>
        </a:spcBef>
        <a:buFont typeface="Arial" panose="020B0604020202020204" pitchFamily="34" charset="0"/>
        <a:buChar char="•"/>
        <a:defRPr sz="4793" kern="1200">
          <a:solidFill>
            <a:schemeClr val="tx1"/>
          </a:solidFill>
          <a:latin typeface="+mn-lt"/>
          <a:ea typeface="+mn-ea"/>
          <a:cs typeface="+mn-cs"/>
        </a:defRPr>
      </a:lvl3pPr>
      <a:lvl4pPr marL="3834719" indent="-547817" algn="l" defTabSz="2191268" rtl="0" eaLnBrk="1" latinLnBrk="0" hangingPunct="1">
        <a:lnSpc>
          <a:spcPct val="90000"/>
        </a:lnSpc>
        <a:spcBef>
          <a:spcPts val="1198"/>
        </a:spcBef>
        <a:buFont typeface="Arial" panose="020B0604020202020204" pitchFamily="34" charset="0"/>
        <a:buChar char="•"/>
        <a:defRPr sz="4314" kern="1200">
          <a:solidFill>
            <a:schemeClr val="tx1"/>
          </a:solidFill>
          <a:latin typeface="+mn-lt"/>
          <a:ea typeface="+mn-ea"/>
          <a:cs typeface="+mn-cs"/>
        </a:defRPr>
      </a:lvl4pPr>
      <a:lvl5pPr marL="4930353" indent="-547817" algn="l" defTabSz="2191268" rtl="0" eaLnBrk="1" latinLnBrk="0" hangingPunct="1">
        <a:lnSpc>
          <a:spcPct val="90000"/>
        </a:lnSpc>
        <a:spcBef>
          <a:spcPts val="1198"/>
        </a:spcBef>
        <a:buFont typeface="Arial" panose="020B0604020202020204" pitchFamily="34" charset="0"/>
        <a:buChar char="•"/>
        <a:defRPr sz="4314" kern="1200">
          <a:solidFill>
            <a:schemeClr val="tx1"/>
          </a:solidFill>
          <a:latin typeface="+mn-lt"/>
          <a:ea typeface="+mn-ea"/>
          <a:cs typeface="+mn-cs"/>
        </a:defRPr>
      </a:lvl5pPr>
      <a:lvl6pPr marL="6025987" indent="-547817" algn="l" defTabSz="2191268" rtl="0" eaLnBrk="1" latinLnBrk="0" hangingPunct="1">
        <a:lnSpc>
          <a:spcPct val="90000"/>
        </a:lnSpc>
        <a:spcBef>
          <a:spcPts val="1198"/>
        </a:spcBef>
        <a:buFont typeface="Arial" panose="020B0604020202020204" pitchFamily="34" charset="0"/>
        <a:buChar char="•"/>
        <a:defRPr sz="4314" kern="1200">
          <a:solidFill>
            <a:schemeClr val="tx1"/>
          </a:solidFill>
          <a:latin typeface="+mn-lt"/>
          <a:ea typeface="+mn-ea"/>
          <a:cs typeface="+mn-cs"/>
        </a:defRPr>
      </a:lvl6pPr>
      <a:lvl7pPr marL="7121622" indent="-547817" algn="l" defTabSz="2191268" rtl="0" eaLnBrk="1" latinLnBrk="0" hangingPunct="1">
        <a:lnSpc>
          <a:spcPct val="90000"/>
        </a:lnSpc>
        <a:spcBef>
          <a:spcPts val="1198"/>
        </a:spcBef>
        <a:buFont typeface="Arial" panose="020B0604020202020204" pitchFamily="34" charset="0"/>
        <a:buChar char="•"/>
        <a:defRPr sz="4314" kern="1200">
          <a:solidFill>
            <a:schemeClr val="tx1"/>
          </a:solidFill>
          <a:latin typeface="+mn-lt"/>
          <a:ea typeface="+mn-ea"/>
          <a:cs typeface="+mn-cs"/>
        </a:defRPr>
      </a:lvl7pPr>
      <a:lvl8pPr marL="8217256" indent="-547817" algn="l" defTabSz="2191268" rtl="0" eaLnBrk="1" latinLnBrk="0" hangingPunct="1">
        <a:lnSpc>
          <a:spcPct val="90000"/>
        </a:lnSpc>
        <a:spcBef>
          <a:spcPts val="1198"/>
        </a:spcBef>
        <a:buFont typeface="Arial" panose="020B0604020202020204" pitchFamily="34" charset="0"/>
        <a:buChar char="•"/>
        <a:defRPr sz="4314" kern="1200">
          <a:solidFill>
            <a:schemeClr val="tx1"/>
          </a:solidFill>
          <a:latin typeface="+mn-lt"/>
          <a:ea typeface="+mn-ea"/>
          <a:cs typeface="+mn-cs"/>
        </a:defRPr>
      </a:lvl8pPr>
      <a:lvl9pPr marL="9312890" indent="-547817" algn="l" defTabSz="2191268" rtl="0" eaLnBrk="1" latinLnBrk="0" hangingPunct="1">
        <a:lnSpc>
          <a:spcPct val="90000"/>
        </a:lnSpc>
        <a:spcBef>
          <a:spcPts val="1198"/>
        </a:spcBef>
        <a:buFont typeface="Arial" panose="020B0604020202020204" pitchFamily="34" charset="0"/>
        <a:buChar char="•"/>
        <a:defRPr sz="43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268" rtl="0" eaLnBrk="1" latinLnBrk="0" hangingPunct="1">
        <a:defRPr sz="4314" kern="1200">
          <a:solidFill>
            <a:schemeClr val="tx1"/>
          </a:solidFill>
          <a:latin typeface="+mn-lt"/>
          <a:ea typeface="+mn-ea"/>
          <a:cs typeface="+mn-cs"/>
        </a:defRPr>
      </a:lvl1pPr>
      <a:lvl2pPr marL="1095634" algn="l" defTabSz="2191268" rtl="0" eaLnBrk="1" latinLnBrk="0" hangingPunct="1">
        <a:defRPr sz="4314" kern="1200">
          <a:solidFill>
            <a:schemeClr val="tx1"/>
          </a:solidFill>
          <a:latin typeface="+mn-lt"/>
          <a:ea typeface="+mn-ea"/>
          <a:cs typeface="+mn-cs"/>
        </a:defRPr>
      </a:lvl2pPr>
      <a:lvl3pPr marL="2191268" algn="l" defTabSz="2191268" rtl="0" eaLnBrk="1" latinLnBrk="0" hangingPunct="1">
        <a:defRPr sz="4314" kern="1200">
          <a:solidFill>
            <a:schemeClr val="tx1"/>
          </a:solidFill>
          <a:latin typeface="+mn-lt"/>
          <a:ea typeface="+mn-ea"/>
          <a:cs typeface="+mn-cs"/>
        </a:defRPr>
      </a:lvl3pPr>
      <a:lvl4pPr marL="3286902" algn="l" defTabSz="2191268" rtl="0" eaLnBrk="1" latinLnBrk="0" hangingPunct="1">
        <a:defRPr sz="4314" kern="1200">
          <a:solidFill>
            <a:schemeClr val="tx1"/>
          </a:solidFill>
          <a:latin typeface="+mn-lt"/>
          <a:ea typeface="+mn-ea"/>
          <a:cs typeface="+mn-cs"/>
        </a:defRPr>
      </a:lvl4pPr>
      <a:lvl5pPr marL="4382536" algn="l" defTabSz="2191268" rtl="0" eaLnBrk="1" latinLnBrk="0" hangingPunct="1">
        <a:defRPr sz="4314" kern="1200">
          <a:solidFill>
            <a:schemeClr val="tx1"/>
          </a:solidFill>
          <a:latin typeface="+mn-lt"/>
          <a:ea typeface="+mn-ea"/>
          <a:cs typeface="+mn-cs"/>
        </a:defRPr>
      </a:lvl5pPr>
      <a:lvl6pPr marL="5478170" algn="l" defTabSz="2191268" rtl="0" eaLnBrk="1" latinLnBrk="0" hangingPunct="1">
        <a:defRPr sz="4314" kern="1200">
          <a:solidFill>
            <a:schemeClr val="tx1"/>
          </a:solidFill>
          <a:latin typeface="+mn-lt"/>
          <a:ea typeface="+mn-ea"/>
          <a:cs typeface="+mn-cs"/>
        </a:defRPr>
      </a:lvl6pPr>
      <a:lvl7pPr marL="6573804" algn="l" defTabSz="2191268" rtl="0" eaLnBrk="1" latinLnBrk="0" hangingPunct="1">
        <a:defRPr sz="4314" kern="1200">
          <a:solidFill>
            <a:schemeClr val="tx1"/>
          </a:solidFill>
          <a:latin typeface="+mn-lt"/>
          <a:ea typeface="+mn-ea"/>
          <a:cs typeface="+mn-cs"/>
        </a:defRPr>
      </a:lvl7pPr>
      <a:lvl8pPr marL="7669439" algn="l" defTabSz="2191268" rtl="0" eaLnBrk="1" latinLnBrk="0" hangingPunct="1">
        <a:defRPr sz="4314" kern="1200">
          <a:solidFill>
            <a:schemeClr val="tx1"/>
          </a:solidFill>
          <a:latin typeface="+mn-lt"/>
          <a:ea typeface="+mn-ea"/>
          <a:cs typeface="+mn-cs"/>
        </a:defRPr>
      </a:lvl8pPr>
      <a:lvl9pPr marL="8765073" algn="l" defTabSz="2191268" rtl="0" eaLnBrk="1" latinLnBrk="0" hangingPunct="1">
        <a:defRPr sz="43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CE072E30-6E20-4A21-85BF-1EEEEF17CEB0}"/>
              </a:ext>
            </a:extLst>
          </p:cNvPr>
          <p:cNvGrpSpPr/>
          <p:nvPr/>
        </p:nvGrpSpPr>
        <p:grpSpPr>
          <a:xfrm>
            <a:off x="8935932" y="298434"/>
            <a:ext cx="3591339" cy="646331"/>
            <a:chOff x="967409" y="543339"/>
            <a:chExt cx="2372139" cy="64633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xmlns="" id="{22B71D85-A273-4978-AB05-3B6DB23A595F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xmlns="" id="{0A688BEF-ED54-44C5-B7DD-317B9B79329A}"/>
                </a:ext>
              </a:extLst>
            </p:cNvPr>
            <p:cNvSpPr txBox="1"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es-CO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JFrame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</a:p>
            <a:p>
              <a:pPr algn="ctr"/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InterfazTablero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interfaz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E06AE9F0-6080-47B2-8C32-B647FBBECFF6}"/>
              </a:ext>
            </a:extLst>
          </p:cNvPr>
          <p:cNvGrpSpPr/>
          <p:nvPr/>
        </p:nvGrpSpPr>
        <p:grpSpPr>
          <a:xfrm>
            <a:off x="8935931" y="944764"/>
            <a:ext cx="3591339" cy="646331"/>
            <a:chOff x="967409" y="543339"/>
            <a:chExt cx="2372139" cy="64633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5AAA8858-B3AF-4F66-BEEC-F93D260C7A15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xmlns="" id="{FFA5C876-53DC-4048-890C-8E9FD5126DA4}"/>
                </a:ext>
              </a:extLst>
            </p:cNvPr>
            <p:cNvSpPr txBox="1"/>
            <p:nvPr/>
          </p:nvSpPr>
          <p:spPr>
            <a:xfrm>
              <a:off x="967409" y="543339"/>
              <a:ext cx="23721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38495A32-878A-404E-90F7-06CC97786FAE}"/>
              </a:ext>
            </a:extLst>
          </p:cNvPr>
          <p:cNvGrpSpPr/>
          <p:nvPr/>
        </p:nvGrpSpPr>
        <p:grpSpPr>
          <a:xfrm>
            <a:off x="8935921" y="1580344"/>
            <a:ext cx="3614751" cy="2780740"/>
            <a:chOff x="967409" y="543339"/>
            <a:chExt cx="2387603" cy="2885818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xmlns="" id="{1D868DF7-0830-4BBF-AAD0-58EE76E1547D}"/>
                </a:ext>
              </a:extLst>
            </p:cNvPr>
            <p:cNvSpPr/>
            <p:nvPr/>
          </p:nvSpPr>
          <p:spPr>
            <a:xfrm>
              <a:off x="967409" y="543339"/>
              <a:ext cx="2372139" cy="27336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xmlns="" id="{8EEBA651-996E-456A-9D36-2AC2E21EDA03}"/>
                </a:ext>
              </a:extLst>
            </p:cNvPr>
            <p:cNvSpPr txBox="1"/>
            <p:nvPr/>
          </p:nvSpPr>
          <p:spPr>
            <a:xfrm>
              <a:off x="982873" y="554496"/>
              <a:ext cx="2372139" cy="28746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dirty="0" err="1" smtClean="0"/>
                <a:t>I</a:t>
              </a:r>
              <a:r>
                <a:rPr lang="es-CO" dirty="0" err="1" smtClean="0"/>
                <a:t>nterfazTablero</a:t>
              </a:r>
              <a:r>
                <a:rPr lang="es-CO" dirty="0" smtClean="0"/>
                <a:t>()</a:t>
              </a:r>
              <a:endParaRPr lang="es-CO" dirty="0"/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dirty="0" err="1" smtClean="0"/>
                <a:t>pintarMatriz</a:t>
              </a:r>
              <a:r>
                <a:rPr lang="es-CO" dirty="0" smtClean="0"/>
                <a:t>():</a:t>
              </a:r>
              <a:r>
                <a:rPr lang="es-CO" dirty="0" err="1"/>
                <a:t>void</a:t>
              </a:r>
              <a:endParaRPr lang="es-CO" dirty="0"/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dirty="0" err="1" smtClean="0"/>
                <a:t>obtenerImagen</a:t>
              </a:r>
              <a:r>
                <a:rPr lang="es-CO" dirty="0" smtClean="0"/>
                <a:t>(</a:t>
              </a:r>
              <a:r>
                <a:rPr lang="es-CO" dirty="0" err="1" smtClean="0"/>
                <a:t>char,char</a:t>
              </a:r>
              <a:r>
                <a:rPr lang="es-CO" dirty="0" smtClean="0"/>
                <a:t>):</a:t>
              </a:r>
              <a:r>
                <a:rPr lang="es-CO" dirty="0" err="1" smtClean="0"/>
                <a:t>ImageIcon</a:t>
              </a:r>
              <a:endParaRPr lang="es-CO" dirty="0" smtClean="0"/>
            </a:p>
            <a:p>
              <a:endParaRPr lang="es-CO" dirty="0"/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dirty="0" err="1" smtClean="0"/>
                <a:t>obtenerLetra</a:t>
              </a:r>
              <a:r>
                <a:rPr lang="es-CO" dirty="0" smtClean="0"/>
                <a:t>(</a:t>
              </a:r>
              <a:r>
                <a:rPr lang="es-CO" dirty="0" err="1" smtClean="0"/>
                <a:t>char,char</a:t>
              </a:r>
              <a:r>
                <a:rPr lang="es-CO" dirty="0" smtClean="0"/>
                <a:t>):</a:t>
              </a:r>
              <a:r>
                <a:rPr lang="es-CO" dirty="0" err="1" smtClean="0"/>
                <a:t>String</a:t>
              </a:r>
              <a:endParaRPr lang="es-CO" dirty="0" smtClean="0"/>
            </a:p>
            <a:p>
              <a:r>
                <a:rPr lang="es-CO" dirty="0" smtClean="0"/>
                <a:t>+</a:t>
              </a:r>
              <a:r>
                <a:rPr lang="es-CO" dirty="0" err="1" smtClean="0"/>
                <a:t>moverFicha</a:t>
              </a:r>
              <a:r>
                <a:rPr lang="es-CO" dirty="0" smtClean="0"/>
                <a:t>():</a:t>
              </a:r>
              <a:r>
                <a:rPr lang="es-CO" dirty="0" err="1" smtClean="0"/>
                <a:t>void</a:t>
              </a:r>
              <a:endParaRPr lang="es-CO" dirty="0" smtClean="0"/>
            </a:p>
            <a:p>
              <a:r>
                <a:rPr lang="es-CO" dirty="0" smtClean="0"/>
                <a:t>+girar90Grados():</a:t>
              </a:r>
              <a:r>
                <a:rPr lang="es-CO" dirty="0" err="1" smtClean="0"/>
                <a:t>void</a:t>
              </a:r>
              <a:endParaRPr lang="es-CO" dirty="0" smtClean="0"/>
            </a:p>
            <a:p>
              <a:r>
                <a:rPr lang="es-CO" dirty="0" smtClean="0"/>
                <a:t>+</a:t>
              </a:r>
              <a:r>
                <a:rPr lang="es-CO" dirty="0" err="1" smtClean="0"/>
                <a:t>main</a:t>
              </a:r>
              <a:r>
                <a:rPr lang="es-CO" dirty="0" smtClean="0"/>
                <a:t>(</a:t>
              </a:r>
              <a:r>
                <a:rPr lang="es-CO" dirty="0" err="1" smtClean="0"/>
                <a:t>String</a:t>
              </a:r>
              <a:r>
                <a:rPr lang="es-CO" dirty="0" smtClean="0"/>
                <a:t>[]</a:t>
              </a:r>
              <a:r>
                <a:rPr lang="es-CO" dirty="0" smtClean="0"/>
                <a:t>):</a:t>
              </a:r>
              <a:r>
                <a:rPr lang="es-CO" dirty="0" err="1" smtClean="0"/>
                <a:t>void</a:t>
              </a:r>
              <a:endParaRPr lang="es-CO" dirty="0"/>
            </a:p>
            <a:p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xmlns="" id="{E0B84460-BEC8-474A-9354-0C43932B3DE2}"/>
              </a:ext>
            </a:extLst>
          </p:cNvPr>
          <p:cNvGrpSpPr/>
          <p:nvPr/>
        </p:nvGrpSpPr>
        <p:grpSpPr>
          <a:xfrm>
            <a:off x="16643375" y="206534"/>
            <a:ext cx="3591339" cy="646331"/>
            <a:chOff x="967409" y="543339"/>
            <a:chExt cx="2372139" cy="646331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xmlns="" id="{7D577D26-F013-471B-AB42-DA11AF8E983B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xmlns="" id="{7807F585-0AC3-48D5-91C0-C85614FF38D5}"/>
                </a:ext>
              </a:extLst>
            </p:cNvPr>
            <p:cNvSpPr txBox="1"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es-CO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JPanel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</a:p>
            <a:p>
              <a:pPr algn="ctr"/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PanelMovimientos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interfaz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xmlns="" id="{7A595E3C-BEFD-40BC-B586-B56F2622D708}"/>
              </a:ext>
            </a:extLst>
          </p:cNvPr>
          <p:cNvGrpSpPr/>
          <p:nvPr/>
        </p:nvGrpSpPr>
        <p:grpSpPr>
          <a:xfrm>
            <a:off x="16643374" y="852864"/>
            <a:ext cx="3591339" cy="1181208"/>
            <a:chOff x="967409" y="543339"/>
            <a:chExt cx="2372139" cy="646331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xmlns="" id="{737E63D8-7B01-40E5-82F1-CFCA83EDE4E8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xmlns="" id="{0502C820-2C22-48F8-A255-BB27C97C1E1E}"/>
                </a:ext>
              </a:extLst>
            </p:cNvPr>
            <p:cNvSpPr txBox="1"/>
            <p:nvPr/>
          </p:nvSpPr>
          <p:spPr>
            <a:xfrm>
              <a:off x="967409" y="543339"/>
              <a:ext cx="23721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xmlns="" id="{3BD26F36-FF6D-4671-AF7A-835A09571AAD}"/>
              </a:ext>
            </a:extLst>
          </p:cNvPr>
          <p:cNvGrpSpPr/>
          <p:nvPr/>
        </p:nvGrpSpPr>
        <p:grpSpPr>
          <a:xfrm>
            <a:off x="16643375" y="2031025"/>
            <a:ext cx="3602661" cy="1142819"/>
            <a:chOff x="967409" y="543339"/>
            <a:chExt cx="2379618" cy="2312057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xmlns="" id="{746A6140-17BE-4024-A91E-F8811119DD6A}"/>
                </a:ext>
              </a:extLst>
            </p:cNvPr>
            <p:cNvSpPr/>
            <p:nvPr/>
          </p:nvSpPr>
          <p:spPr>
            <a:xfrm>
              <a:off x="967409" y="543339"/>
              <a:ext cx="2372139" cy="1431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xmlns="" id="{F313EBBF-CA8C-4416-8071-E4778029297E}"/>
                </a:ext>
              </a:extLst>
            </p:cNvPr>
            <p:cNvSpPr txBox="1"/>
            <p:nvPr/>
          </p:nvSpPr>
          <p:spPr>
            <a:xfrm>
              <a:off x="974888" y="549503"/>
              <a:ext cx="2372139" cy="23058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/>
                <a:t>PanelMovimientos</a:t>
              </a:r>
              <a:r>
                <a:rPr lang="es-CO" sz="1200" dirty="0" smtClean="0"/>
                <a:t>()</a:t>
              </a:r>
            </a:p>
            <a:p>
              <a:r>
                <a:rPr lang="es-CO" sz="1200" dirty="0" smtClean="0"/>
                <a:t>+</a:t>
              </a:r>
              <a:r>
                <a:rPr lang="es-CO" sz="1200" dirty="0" err="1" smtClean="0"/>
                <a:t>actionPerformed</a:t>
              </a:r>
              <a:r>
                <a:rPr lang="es-CO" sz="1200" dirty="0" smtClean="0"/>
                <a:t>(</a:t>
              </a:r>
              <a:r>
                <a:rPr lang="es-CO" sz="1200" dirty="0" err="1" smtClean="0"/>
                <a:t>ActionEvent</a:t>
              </a:r>
              <a:r>
                <a:rPr lang="es-CO" sz="1200" dirty="0" smtClean="0"/>
                <a:t>):</a:t>
              </a:r>
              <a:r>
                <a:rPr lang="es-CO" sz="1200" dirty="0" err="1" smtClean="0"/>
                <a:t>void</a:t>
              </a:r>
              <a:endParaRPr lang="es-CO" sz="1200" dirty="0" smtClean="0"/>
            </a:p>
            <a:p>
              <a:r>
                <a:rPr lang="es-CO" sz="1200" dirty="0" smtClean="0"/>
                <a:t>+</a:t>
              </a:r>
              <a:r>
                <a:rPr lang="es-CO" sz="1200" dirty="0" err="1" smtClean="0"/>
                <a:t>darMovimiento</a:t>
              </a:r>
              <a:r>
                <a:rPr lang="es-CO" sz="1200" dirty="0" smtClean="0"/>
                <a:t>():</a:t>
              </a:r>
              <a:r>
                <a:rPr lang="es-CO" sz="1200" dirty="0" err="1" smtClean="0"/>
                <a:t>String</a:t>
              </a:r>
              <a:endParaRPr lang="es-CO" sz="1200" dirty="0"/>
            </a:p>
            <a:p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xmlns="" id="{34BD4D0B-7E50-4CDF-8F43-B97EF845F9EC}"/>
              </a:ext>
            </a:extLst>
          </p:cNvPr>
          <p:cNvGrpSpPr/>
          <p:nvPr/>
        </p:nvGrpSpPr>
        <p:grpSpPr>
          <a:xfrm>
            <a:off x="1051816" y="714365"/>
            <a:ext cx="3591339" cy="676315"/>
            <a:chOff x="967409" y="543339"/>
            <a:chExt cx="2372139" cy="646331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xmlns="" id="{E6D172CD-0B8F-47C8-9910-747646D29FAA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xmlns="" id="{57718FC4-F67F-4865-9BB5-0280957ACFBD}"/>
                </a:ext>
              </a:extLst>
            </p:cNvPr>
            <p:cNvSpPr txBox="1"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es-CO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JPanel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</a:p>
            <a:p>
              <a:pPr algn="ctr"/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PanelRotar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interfaz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xmlns="" id="{85981777-33BF-469B-AAF2-3F5B3F1EFD7B}"/>
              </a:ext>
            </a:extLst>
          </p:cNvPr>
          <p:cNvGrpSpPr/>
          <p:nvPr/>
        </p:nvGrpSpPr>
        <p:grpSpPr>
          <a:xfrm>
            <a:off x="1051823" y="2347761"/>
            <a:ext cx="3591347" cy="1086179"/>
            <a:chOff x="967404" y="542771"/>
            <a:chExt cx="2372144" cy="646899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xmlns="" id="{8968DD75-A44E-461D-B609-F0C774933597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xmlns="" id="{F609DAD9-E4C1-4E33-B433-8DAB829A025C}"/>
                </a:ext>
              </a:extLst>
            </p:cNvPr>
            <p:cNvSpPr txBox="1"/>
            <p:nvPr/>
          </p:nvSpPr>
          <p:spPr>
            <a:xfrm>
              <a:off x="967404" y="542771"/>
              <a:ext cx="23721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xmlns="" id="{42FE1B5A-C398-40F0-908F-2A1B4289120B}"/>
              </a:ext>
            </a:extLst>
          </p:cNvPr>
          <p:cNvGrpSpPr/>
          <p:nvPr/>
        </p:nvGrpSpPr>
        <p:grpSpPr>
          <a:xfrm>
            <a:off x="16088799" y="2983573"/>
            <a:ext cx="3591339" cy="646331"/>
            <a:chOff x="967409" y="543339"/>
            <a:chExt cx="2372139" cy="646331"/>
          </a:xfrm>
        </p:grpSpPr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xmlns="" id="{D5745319-9A41-4A89-B91C-9C279523755C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xmlns="" id="{34D29A31-FB7E-46F5-A8F6-E83675E6C91A}"/>
                </a:ext>
              </a:extLst>
            </p:cNvPr>
            <p:cNvSpPr txBox="1"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es-CO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JPanel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</a:p>
            <a:p>
              <a:pPr algn="ctr"/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PanelTablero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interfaz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xmlns="" id="{6119BE7E-A836-4286-BA69-B93D6DEE8D79}"/>
              </a:ext>
            </a:extLst>
          </p:cNvPr>
          <p:cNvGrpSpPr/>
          <p:nvPr/>
        </p:nvGrpSpPr>
        <p:grpSpPr>
          <a:xfrm>
            <a:off x="16088798" y="3629903"/>
            <a:ext cx="3591339" cy="646331"/>
            <a:chOff x="967409" y="543339"/>
            <a:chExt cx="2372139" cy="646331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xmlns="" id="{2ACC7D79-22E5-4023-AC9D-D8EF3CFED963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xmlns="" id="{EB844A12-12C4-423A-A7F2-CEE3E98C44FE}"/>
                </a:ext>
              </a:extLst>
            </p:cNvPr>
            <p:cNvSpPr txBox="1"/>
            <p:nvPr/>
          </p:nvSpPr>
          <p:spPr>
            <a:xfrm>
              <a:off x="967409" y="543339"/>
              <a:ext cx="23721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xmlns="" id="{D792D56F-E98E-47FA-A4B5-42D485C74A0F}"/>
              </a:ext>
            </a:extLst>
          </p:cNvPr>
          <p:cNvGrpSpPr/>
          <p:nvPr/>
        </p:nvGrpSpPr>
        <p:grpSpPr>
          <a:xfrm>
            <a:off x="16088795" y="4276233"/>
            <a:ext cx="3753675" cy="1525991"/>
            <a:chOff x="967409" y="543339"/>
            <a:chExt cx="2479365" cy="3258733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xmlns="" id="{DE59BF50-431A-4677-9CD6-809741C5C4CD}"/>
                </a:ext>
              </a:extLst>
            </p:cNvPr>
            <p:cNvSpPr/>
            <p:nvPr/>
          </p:nvSpPr>
          <p:spPr>
            <a:xfrm>
              <a:off x="967409" y="543339"/>
              <a:ext cx="2372139" cy="307452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xmlns="" id="{82CF92D6-87F2-447C-9ADF-2C5DE9794906}"/>
                </a:ext>
              </a:extLst>
            </p:cNvPr>
            <p:cNvSpPr txBox="1"/>
            <p:nvPr/>
          </p:nvSpPr>
          <p:spPr>
            <a:xfrm>
              <a:off x="1074635" y="581534"/>
              <a:ext cx="2372139" cy="32205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PanelTablero</a:t>
              </a:r>
              <a:r>
                <a:rPr lang="es-CO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es-CO" sz="1400" dirty="0" smtClean="0"/>
            </a:p>
            <a:p>
              <a:r>
                <a:rPr lang="es-CO" sz="1600" dirty="0" smtClean="0"/>
                <a:t>+</a:t>
              </a:r>
              <a:r>
                <a:rPr lang="es-CO" sz="1600" dirty="0" err="1" smtClean="0"/>
                <a:t>getLosBotones</a:t>
              </a:r>
              <a:r>
                <a:rPr lang="es-CO" sz="1600" dirty="0" smtClean="0"/>
                <a:t>():</a:t>
              </a:r>
              <a:r>
                <a:rPr lang="es-CO" sz="1600" dirty="0" err="1" smtClean="0"/>
                <a:t>Jbutton</a:t>
              </a:r>
              <a:r>
                <a:rPr lang="es-CO" sz="1600" dirty="0" smtClean="0"/>
                <a:t>[][]</a:t>
              </a:r>
              <a:endParaRPr lang="es-CO" sz="1600" dirty="0"/>
            </a:p>
            <a:p>
              <a:r>
                <a:rPr lang="es-CO" sz="1600" dirty="0" smtClean="0"/>
                <a:t>+</a:t>
              </a:r>
              <a:r>
                <a:rPr lang="es-CO" sz="1600" dirty="0" err="1" smtClean="0"/>
                <a:t>borrarTablero</a:t>
              </a:r>
              <a:r>
                <a:rPr lang="es-CO" sz="1600" dirty="0" smtClean="0"/>
                <a:t>():</a:t>
              </a:r>
              <a:r>
                <a:rPr lang="es-CO" sz="1600" dirty="0" err="1" smtClean="0"/>
                <a:t>void</a:t>
              </a:r>
              <a:endParaRPr lang="es-CO" sz="1600" dirty="0" smtClean="0"/>
            </a:p>
            <a:p>
              <a:r>
                <a:rPr lang="es-CO" sz="1600" dirty="0" smtClean="0"/>
                <a:t>+</a:t>
              </a:r>
              <a:r>
                <a:rPr lang="es-CO" sz="1600" dirty="0" err="1" smtClean="0"/>
                <a:t>pintarBotones</a:t>
              </a:r>
              <a:r>
                <a:rPr lang="es-CO" sz="1600" dirty="0" smtClean="0"/>
                <a:t>():</a:t>
              </a:r>
              <a:r>
                <a:rPr lang="es-CO" sz="1600" dirty="0" err="1" smtClean="0"/>
                <a:t>void</a:t>
              </a:r>
              <a:endParaRPr lang="es-CO" sz="1600" dirty="0" smtClean="0"/>
            </a:p>
            <a:p>
              <a:r>
                <a:rPr lang="es-CO" sz="1600" dirty="0" smtClean="0"/>
                <a:t>+</a:t>
              </a:r>
              <a:r>
                <a:rPr lang="es-CO" sz="1600" dirty="0" err="1" smtClean="0"/>
                <a:t>cargarMatriz</a:t>
              </a:r>
              <a:r>
                <a:rPr lang="es-CO" sz="1600" dirty="0" smtClean="0"/>
                <a:t>(</a:t>
              </a:r>
              <a:r>
                <a:rPr lang="es-CO" sz="1600" dirty="0" err="1" smtClean="0"/>
                <a:t>Jbutton</a:t>
              </a:r>
              <a:r>
                <a:rPr lang="es-CO" sz="1600" dirty="0" smtClean="0"/>
                <a:t>[][]):</a:t>
              </a:r>
              <a:r>
                <a:rPr lang="es-CO" sz="1600" dirty="0" err="1" smtClean="0"/>
                <a:t>void</a:t>
              </a:r>
              <a:endParaRPr lang="es-CO" sz="1600" dirty="0"/>
            </a:p>
            <a:p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ángulo 67">
            <a:extLst>
              <a:ext uri="{FF2B5EF4-FFF2-40B4-BE49-F238E27FC236}">
                <a16:creationId xmlns:a16="http://schemas.microsoft.com/office/drawing/2014/main" xmlns="" id="{77581FFE-9E10-48E8-AD58-42336BDFAA47}"/>
              </a:ext>
            </a:extLst>
          </p:cNvPr>
          <p:cNvSpPr/>
          <p:nvPr/>
        </p:nvSpPr>
        <p:spPr>
          <a:xfrm>
            <a:off x="8780803" y="8578032"/>
            <a:ext cx="359133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xmlns="" id="{C7ABFCFB-2EBF-4063-8B68-0C7269D9D1EB}"/>
              </a:ext>
            </a:extLst>
          </p:cNvPr>
          <p:cNvGrpSpPr/>
          <p:nvPr/>
        </p:nvGrpSpPr>
        <p:grpSpPr>
          <a:xfrm>
            <a:off x="8780802" y="9224367"/>
            <a:ext cx="3591339" cy="646331"/>
            <a:chOff x="967409" y="543339"/>
            <a:chExt cx="2372139" cy="646331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xmlns="" id="{A90E7116-8E14-45C1-B99C-4BE73DF901B3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xmlns="" id="{886B4414-BC96-4BE5-BE93-3CB677ED5224}"/>
                </a:ext>
              </a:extLst>
            </p:cNvPr>
            <p:cNvSpPr txBox="1"/>
            <p:nvPr/>
          </p:nvSpPr>
          <p:spPr>
            <a:xfrm>
              <a:off x="967409" y="543339"/>
              <a:ext cx="23721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xmlns="" id="{AFC5FEB8-E0F5-46B5-81CB-91C6EC018AEA}"/>
              </a:ext>
            </a:extLst>
          </p:cNvPr>
          <p:cNvGrpSpPr/>
          <p:nvPr/>
        </p:nvGrpSpPr>
        <p:grpSpPr>
          <a:xfrm>
            <a:off x="8780802" y="9870698"/>
            <a:ext cx="4973528" cy="2526655"/>
            <a:chOff x="967409" y="543337"/>
            <a:chExt cx="3285098" cy="2622134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xmlns="" id="{13C07B0D-87FF-4FC2-ADC7-61AAA30BB3A8}"/>
                </a:ext>
              </a:extLst>
            </p:cNvPr>
            <p:cNvSpPr/>
            <p:nvPr/>
          </p:nvSpPr>
          <p:spPr>
            <a:xfrm>
              <a:off x="967409" y="543337"/>
              <a:ext cx="2372139" cy="2622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xmlns="" id="{4D9CCDD8-AC0F-4AD9-A97C-EFF31D65DE08}"/>
                </a:ext>
              </a:extLst>
            </p:cNvPr>
            <p:cNvSpPr txBox="1"/>
            <p:nvPr/>
          </p:nvSpPr>
          <p:spPr>
            <a:xfrm>
              <a:off x="967409" y="543337"/>
              <a:ext cx="3285098" cy="25871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TableroAjedrez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getElTablero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():Ficha[][]</a:t>
              </a:r>
              <a:endParaRPr lang="es-CO" dirty="0" smtClean="0"/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getTurno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setTurno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inicializarFichasBlancas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inicializarFichasNegras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inicializarLetrasYNumeros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+rotar90Grados():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moverFicha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cambiarTurno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void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cambiarCoordenadaBlanco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cambiarCoordenadaNegro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+termino():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xmlns="" id="{3041AE92-E454-4A41-92C6-6DD1342FA639}"/>
              </a:ext>
            </a:extLst>
          </p:cNvPr>
          <p:cNvGrpSpPr/>
          <p:nvPr/>
        </p:nvGrpSpPr>
        <p:grpSpPr>
          <a:xfrm>
            <a:off x="15465228" y="11461910"/>
            <a:ext cx="3605330" cy="646331"/>
            <a:chOff x="958168" y="543339"/>
            <a:chExt cx="2381380" cy="646331"/>
          </a:xfrm>
        </p:grpSpPr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xmlns="" id="{DC6D6850-5520-4199-B0DD-EFCA2006A8D3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xmlns="" id="{9610566F-513C-45C0-BA6D-79EAF83A6846}"/>
                </a:ext>
              </a:extLst>
            </p:cNvPr>
            <p:cNvSpPr txBox="1"/>
            <p:nvPr/>
          </p:nvSpPr>
          <p:spPr>
            <a:xfrm>
              <a:off x="958168" y="670245"/>
              <a:ext cx="23721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Ficha</a:t>
              </a:r>
            </a:p>
            <a:p>
              <a:pPr algn="ctr"/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modelo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xmlns="" id="{4B052641-7CAD-4AE6-98F3-384DFC0C417D}"/>
              </a:ext>
            </a:extLst>
          </p:cNvPr>
          <p:cNvGrpSpPr/>
          <p:nvPr/>
        </p:nvGrpSpPr>
        <p:grpSpPr>
          <a:xfrm>
            <a:off x="15479217" y="12108240"/>
            <a:ext cx="3591339" cy="2123659"/>
            <a:chOff x="967409" y="543339"/>
            <a:chExt cx="2372139" cy="662376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xmlns="" id="{549C242A-4578-4342-9A4D-0A3F2E764AD5}"/>
                </a:ext>
              </a:extLst>
            </p:cNvPr>
            <p:cNvSpPr/>
            <p:nvPr/>
          </p:nvSpPr>
          <p:spPr>
            <a:xfrm>
              <a:off x="967409" y="543339"/>
              <a:ext cx="2372139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xmlns="" id="{51A5E333-D766-42F1-AACC-FB43C995FF8E}"/>
                </a:ext>
              </a:extLst>
            </p:cNvPr>
            <p:cNvSpPr txBox="1"/>
            <p:nvPr/>
          </p:nvSpPr>
          <p:spPr>
            <a:xfrm>
              <a:off x="967409" y="543339"/>
              <a:ext cx="2372139" cy="6623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+:COLOR_BLANCO: 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='B'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COLOR_NEGRO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= 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'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PEON:char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'P'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TORRE:char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'T'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CABALLO:char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'C'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ALFIL:char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'A'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DAMA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:char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'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D'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REY:char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'R</a:t>
              </a:r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'</a:t>
              </a:r>
              <a:endParaRPr lang="es-CO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color:char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tipo:char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xmlns="" id="{1AA9CB2F-69F6-405F-836C-6058B770FB8A}"/>
              </a:ext>
            </a:extLst>
          </p:cNvPr>
          <p:cNvGrpSpPr/>
          <p:nvPr/>
        </p:nvGrpSpPr>
        <p:grpSpPr>
          <a:xfrm>
            <a:off x="15479216" y="14180458"/>
            <a:ext cx="4973528" cy="754743"/>
            <a:chOff x="967409" y="543337"/>
            <a:chExt cx="3285098" cy="2622134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xmlns="" id="{EA4936BC-DECD-4B1E-BBC0-641D935C0BE4}"/>
                </a:ext>
              </a:extLst>
            </p:cNvPr>
            <p:cNvSpPr/>
            <p:nvPr/>
          </p:nvSpPr>
          <p:spPr>
            <a:xfrm>
              <a:off x="967409" y="543337"/>
              <a:ext cx="2372139" cy="2622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xmlns="" id="{205D02F8-2AD3-4EF7-89A3-A38268CC4CCD}"/>
                </a:ext>
              </a:extLst>
            </p:cNvPr>
            <p:cNvSpPr txBox="1"/>
            <p:nvPr/>
          </p:nvSpPr>
          <p:spPr>
            <a:xfrm>
              <a:off x="967409" y="543337"/>
              <a:ext cx="3285098" cy="67075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+Ficha()</a:t>
              </a:r>
            </a:p>
            <a:p>
              <a:r>
                <a:rPr lang="es-CO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getColor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():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s-CO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getTipo</a:t>
              </a:r>
              <a:r>
                <a:rPr lang="es-CO" sz="1200" dirty="0">
                  <a:latin typeface="Arial" panose="020B0604020202020204" pitchFamily="34" charset="0"/>
                  <a:cs typeface="Arial" panose="020B0604020202020204" pitchFamily="34" charset="0"/>
                </a:rPr>
                <a:t>():</a:t>
              </a:r>
              <a:r>
                <a:rPr lang="es-CO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endParaRPr lang="es-CO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xmlns="" id="{3A521A2A-466A-4392-858E-E305F802C0BB}"/>
              </a:ext>
            </a:extLst>
          </p:cNvPr>
          <p:cNvGrpSpPr/>
          <p:nvPr/>
        </p:nvGrpSpPr>
        <p:grpSpPr>
          <a:xfrm rot="10800000">
            <a:off x="4643170" y="1136914"/>
            <a:ext cx="4292751" cy="660400"/>
            <a:chOff x="4918249" y="3384550"/>
            <a:chExt cx="4936952" cy="660400"/>
          </a:xfrm>
        </p:grpSpPr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xmlns="" id="{0D11643C-14D7-4C01-A25C-7BD1AF04EC22}"/>
                </a:ext>
              </a:extLst>
            </p:cNvPr>
            <p:cNvSpPr/>
            <p:nvPr/>
          </p:nvSpPr>
          <p:spPr>
            <a:xfrm flipV="1">
              <a:off x="4918249" y="3668584"/>
              <a:ext cx="493695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xmlns="" id="{9DBDA236-8C2D-4C09-96D1-05D4127EBFC6}"/>
                </a:ext>
              </a:extLst>
            </p:cNvPr>
            <p:cNvSpPr/>
            <p:nvPr/>
          </p:nvSpPr>
          <p:spPr>
            <a:xfrm>
              <a:off x="9137650" y="3384550"/>
              <a:ext cx="698500" cy="307975"/>
            </a:xfrm>
            <a:custGeom>
              <a:avLst/>
              <a:gdLst>
                <a:gd name="connsiteX0" fmla="*/ 698500 w 698500"/>
                <a:gd name="connsiteY0" fmla="*/ 307975 h 307975"/>
                <a:gd name="connsiteX1" fmla="*/ 0 w 698500"/>
                <a:gd name="connsiteY1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0" h="307975">
                  <a:moveTo>
                    <a:pt x="698500" y="307975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xmlns="" id="{C8C54255-1B05-4AFB-81EE-091C446ADD16}"/>
                </a:ext>
              </a:extLst>
            </p:cNvPr>
            <p:cNvSpPr/>
            <p:nvPr/>
          </p:nvSpPr>
          <p:spPr>
            <a:xfrm>
              <a:off x="9280525" y="3686175"/>
              <a:ext cx="552450" cy="358775"/>
            </a:xfrm>
            <a:custGeom>
              <a:avLst/>
              <a:gdLst>
                <a:gd name="connsiteX0" fmla="*/ 552450 w 552450"/>
                <a:gd name="connsiteY0" fmla="*/ 0 h 358775"/>
                <a:gd name="connsiteX1" fmla="*/ 0 w 552450"/>
                <a:gd name="connsiteY1" fmla="*/ 35877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58775">
                  <a:moveTo>
                    <a:pt x="552450" y="0"/>
                  </a:moveTo>
                  <a:lnTo>
                    <a:pt x="0" y="358775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xmlns="" id="{46791165-4AE4-43D8-8598-BF0F3AE0FE2A}"/>
              </a:ext>
            </a:extLst>
          </p:cNvPr>
          <p:cNvGrpSpPr/>
          <p:nvPr/>
        </p:nvGrpSpPr>
        <p:grpSpPr>
          <a:xfrm rot="10800000">
            <a:off x="12539348" y="1535853"/>
            <a:ext cx="4104026" cy="660400"/>
            <a:chOff x="4918249" y="3384550"/>
            <a:chExt cx="4936952" cy="660400"/>
          </a:xfrm>
        </p:grpSpPr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xmlns="" id="{BF575DA2-C9FD-4D69-86B0-B39487657D5F}"/>
                </a:ext>
              </a:extLst>
            </p:cNvPr>
            <p:cNvSpPr/>
            <p:nvPr/>
          </p:nvSpPr>
          <p:spPr>
            <a:xfrm flipV="1">
              <a:off x="4918249" y="3668584"/>
              <a:ext cx="493695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xmlns="" id="{2A64CF33-6F0D-465D-B5A0-3A250F3BE627}"/>
                </a:ext>
              </a:extLst>
            </p:cNvPr>
            <p:cNvSpPr/>
            <p:nvPr/>
          </p:nvSpPr>
          <p:spPr>
            <a:xfrm>
              <a:off x="9137650" y="3384550"/>
              <a:ext cx="698500" cy="307975"/>
            </a:xfrm>
            <a:custGeom>
              <a:avLst/>
              <a:gdLst>
                <a:gd name="connsiteX0" fmla="*/ 698500 w 698500"/>
                <a:gd name="connsiteY0" fmla="*/ 307975 h 307975"/>
                <a:gd name="connsiteX1" fmla="*/ 0 w 698500"/>
                <a:gd name="connsiteY1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0" h="307975">
                  <a:moveTo>
                    <a:pt x="698500" y="307975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xmlns="" id="{591093EF-76D0-41CB-AF24-5CE200ADF08E}"/>
                </a:ext>
              </a:extLst>
            </p:cNvPr>
            <p:cNvSpPr/>
            <p:nvPr/>
          </p:nvSpPr>
          <p:spPr>
            <a:xfrm>
              <a:off x="9280525" y="3686175"/>
              <a:ext cx="552450" cy="358775"/>
            </a:xfrm>
            <a:custGeom>
              <a:avLst/>
              <a:gdLst>
                <a:gd name="connsiteX0" fmla="*/ 552450 w 552450"/>
                <a:gd name="connsiteY0" fmla="*/ 0 h 358775"/>
                <a:gd name="connsiteX1" fmla="*/ 0 w 552450"/>
                <a:gd name="connsiteY1" fmla="*/ 35877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58775">
                  <a:moveTo>
                    <a:pt x="552450" y="0"/>
                  </a:moveTo>
                  <a:lnTo>
                    <a:pt x="0" y="358775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xmlns="" id="{8A8D8D77-9731-41D3-823C-DCDDC4E14B6A}"/>
              </a:ext>
            </a:extLst>
          </p:cNvPr>
          <p:cNvGrpSpPr/>
          <p:nvPr/>
        </p:nvGrpSpPr>
        <p:grpSpPr>
          <a:xfrm rot="822442">
            <a:off x="12502108" y="3126383"/>
            <a:ext cx="3689244" cy="660400"/>
            <a:chOff x="4918249" y="3384550"/>
            <a:chExt cx="4936952" cy="660400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xmlns="" id="{9C5FAAB7-5FC0-49E7-B8A0-A2AD444ADB5E}"/>
                </a:ext>
              </a:extLst>
            </p:cNvPr>
            <p:cNvSpPr/>
            <p:nvPr/>
          </p:nvSpPr>
          <p:spPr>
            <a:xfrm flipV="1">
              <a:off x="4918249" y="3668584"/>
              <a:ext cx="493695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xmlns="" id="{5ADD0C55-5479-492E-96B4-06603C6668C4}"/>
                </a:ext>
              </a:extLst>
            </p:cNvPr>
            <p:cNvSpPr/>
            <p:nvPr/>
          </p:nvSpPr>
          <p:spPr>
            <a:xfrm>
              <a:off x="9137650" y="3384550"/>
              <a:ext cx="698500" cy="307975"/>
            </a:xfrm>
            <a:custGeom>
              <a:avLst/>
              <a:gdLst>
                <a:gd name="connsiteX0" fmla="*/ 698500 w 698500"/>
                <a:gd name="connsiteY0" fmla="*/ 307975 h 307975"/>
                <a:gd name="connsiteX1" fmla="*/ 0 w 698500"/>
                <a:gd name="connsiteY1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0" h="307975">
                  <a:moveTo>
                    <a:pt x="698500" y="307975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Forma libre: forma 101">
              <a:extLst>
                <a:ext uri="{FF2B5EF4-FFF2-40B4-BE49-F238E27FC236}">
                  <a16:creationId xmlns:a16="http://schemas.microsoft.com/office/drawing/2014/main" xmlns="" id="{D15CD1DA-A295-4C89-B3AA-EDDC7BB1ECD7}"/>
                </a:ext>
              </a:extLst>
            </p:cNvPr>
            <p:cNvSpPr/>
            <p:nvPr/>
          </p:nvSpPr>
          <p:spPr>
            <a:xfrm>
              <a:off x="9280525" y="3686175"/>
              <a:ext cx="552450" cy="358775"/>
            </a:xfrm>
            <a:custGeom>
              <a:avLst/>
              <a:gdLst>
                <a:gd name="connsiteX0" fmla="*/ 552450 w 552450"/>
                <a:gd name="connsiteY0" fmla="*/ 0 h 358775"/>
                <a:gd name="connsiteX1" fmla="*/ 0 w 552450"/>
                <a:gd name="connsiteY1" fmla="*/ 35877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58775">
                  <a:moveTo>
                    <a:pt x="552450" y="0"/>
                  </a:moveTo>
                  <a:lnTo>
                    <a:pt x="0" y="358775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xmlns="" id="{3EF3F279-BDCB-470E-BCC4-1749E27486C6}"/>
              </a:ext>
            </a:extLst>
          </p:cNvPr>
          <p:cNvGrpSpPr/>
          <p:nvPr/>
        </p:nvGrpSpPr>
        <p:grpSpPr>
          <a:xfrm>
            <a:off x="12527253" y="461457"/>
            <a:ext cx="4090831" cy="660400"/>
            <a:chOff x="4918249" y="3384550"/>
            <a:chExt cx="4936952" cy="660400"/>
          </a:xfrm>
        </p:grpSpPr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xmlns="" id="{3D00309E-38BB-4087-AD50-A034799016DA}"/>
                </a:ext>
              </a:extLst>
            </p:cNvPr>
            <p:cNvSpPr/>
            <p:nvPr/>
          </p:nvSpPr>
          <p:spPr>
            <a:xfrm flipV="1">
              <a:off x="4918249" y="3668584"/>
              <a:ext cx="493695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xmlns="" id="{85E086B6-F8DC-4F47-B041-00DC3DC013A8}"/>
                </a:ext>
              </a:extLst>
            </p:cNvPr>
            <p:cNvSpPr/>
            <p:nvPr/>
          </p:nvSpPr>
          <p:spPr>
            <a:xfrm>
              <a:off x="9137650" y="3384550"/>
              <a:ext cx="698500" cy="307975"/>
            </a:xfrm>
            <a:custGeom>
              <a:avLst/>
              <a:gdLst>
                <a:gd name="connsiteX0" fmla="*/ 698500 w 698500"/>
                <a:gd name="connsiteY0" fmla="*/ 307975 h 307975"/>
                <a:gd name="connsiteX1" fmla="*/ 0 w 698500"/>
                <a:gd name="connsiteY1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0" h="307975">
                  <a:moveTo>
                    <a:pt x="698500" y="307975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xmlns="" id="{CB5CADE6-4F1C-4F91-A744-7AFE551816ED}"/>
                </a:ext>
              </a:extLst>
            </p:cNvPr>
            <p:cNvSpPr/>
            <p:nvPr/>
          </p:nvSpPr>
          <p:spPr>
            <a:xfrm>
              <a:off x="9280525" y="3686175"/>
              <a:ext cx="552450" cy="358775"/>
            </a:xfrm>
            <a:custGeom>
              <a:avLst/>
              <a:gdLst>
                <a:gd name="connsiteX0" fmla="*/ 552450 w 552450"/>
                <a:gd name="connsiteY0" fmla="*/ 0 h 358775"/>
                <a:gd name="connsiteX1" fmla="*/ 0 w 552450"/>
                <a:gd name="connsiteY1" fmla="*/ 35877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58775">
                  <a:moveTo>
                    <a:pt x="552450" y="0"/>
                  </a:moveTo>
                  <a:lnTo>
                    <a:pt x="0" y="358775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xmlns="" id="{3D4A37E4-219B-463B-9AEF-0C1F5A652143}"/>
              </a:ext>
            </a:extLst>
          </p:cNvPr>
          <p:cNvGrpSpPr/>
          <p:nvPr/>
        </p:nvGrpSpPr>
        <p:grpSpPr>
          <a:xfrm rot="5400000">
            <a:off x="8700265" y="6029652"/>
            <a:ext cx="4290731" cy="660400"/>
            <a:chOff x="4918249" y="3384550"/>
            <a:chExt cx="4936952" cy="660400"/>
          </a:xfrm>
        </p:grpSpPr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xmlns="" id="{A332F29E-7AE0-4D3C-ABDC-738A215A24F9}"/>
                </a:ext>
              </a:extLst>
            </p:cNvPr>
            <p:cNvSpPr/>
            <p:nvPr/>
          </p:nvSpPr>
          <p:spPr>
            <a:xfrm flipV="1">
              <a:off x="4918249" y="3668584"/>
              <a:ext cx="493695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xmlns="" id="{568B4940-36EE-4375-8430-517172DF5DC1}"/>
                </a:ext>
              </a:extLst>
            </p:cNvPr>
            <p:cNvSpPr/>
            <p:nvPr/>
          </p:nvSpPr>
          <p:spPr>
            <a:xfrm>
              <a:off x="9137650" y="3384550"/>
              <a:ext cx="698500" cy="307975"/>
            </a:xfrm>
            <a:custGeom>
              <a:avLst/>
              <a:gdLst>
                <a:gd name="connsiteX0" fmla="*/ 698500 w 698500"/>
                <a:gd name="connsiteY0" fmla="*/ 307975 h 307975"/>
                <a:gd name="connsiteX1" fmla="*/ 0 w 698500"/>
                <a:gd name="connsiteY1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0" h="307975">
                  <a:moveTo>
                    <a:pt x="698500" y="307975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0" name="Forma libre: forma 109">
              <a:extLst>
                <a:ext uri="{FF2B5EF4-FFF2-40B4-BE49-F238E27FC236}">
                  <a16:creationId xmlns:a16="http://schemas.microsoft.com/office/drawing/2014/main" xmlns="" id="{F2A0A366-82CB-4452-83B6-D678689D0BC4}"/>
                </a:ext>
              </a:extLst>
            </p:cNvPr>
            <p:cNvSpPr/>
            <p:nvPr/>
          </p:nvSpPr>
          <p:spPr>
            <a:xfrm>
              <a:off x="9280525" y="3686175"/>
              <a:ext cx="552450" cy="358775"/>
            </a:xfrm>
            <a:custGeom>
              <a:avLst/>
              <a:gdLst>
                <a:gd name="connsiteX0" fmla="*/ 552450 w 552450"/>
                <a:gd name="connsiteY0" fmla="*/ 0 h 358775"/>
                <a:gd name="connsiteX1" fmla="*/ 0 w 552450"/>
                <a:gd name="connsiteY1" fmla="*/ 35877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58775">
                  <a:moveTo>
                    <a:pt x="552450" y="0"/>
                  </a:moveTo>
                  <a:lnTo>
                    <a:pt x="0" y="358775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xmlns="" id="{6C9AA014-726B-4E0A-B603-1A39559E70DD}"/>
              </a:ext>
            </a:extLst>
          </p:cNvPr>
          <p:cNvGrpSpPr/>
          <p:nvPr/>
        </p:nvGrpSpPr>
        <p:grpSpPr>
          <a:xfrm>
            <a:off x="12372142" y="11590105"/>
            <a:ext cx="3107074" cy="660400"/>
            <a:chOff x="4918249" y="3384550"/>
            <a:chExt cx="4936952" cy="660400"/>
          </a:xfrm>
        </p:grpSpPr>
        <p:sp>
          <p:nvSpPr>
            <p:cNvPr id="112" name="Rectángulo 111">
              <a:extLst>
                <a:ext uri="{FF2B5EF4-FFF2-40B4-BE49-F238E27FC236}">
                  <a16:creationId xmlns:a16="http://schemas.microsoft.com/office/drawing/2014/main" xmlns="" id="{8DBD81CE-0416-4260-9DFC-3916B175CE56}"/>
                </a:ext>
              </a:extLst>
            </p:cNvPr>
            <p:cNvSpPr/>
            <p:nvPr/>
          </p:nvSpPr>
          <p:spPr>
            <a:xfrm flipV="1">
              <a:off x="4918249" y="3668584"/>
              <a:ext cx="493695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3" name="Forma libre: forma 112">
              <a:extLst>
                <a:ext uri="{FF2B5EF4-FFF2-40B4-BE49-F238E27FC236}">
                  <a16:creationId xmlns:a16="http://schemas.microsoft.com/office/drawing/2014/main" xmlns="" id="{55683261-F94D-4B8E-B941-C60DF893B9B4}"/>
                </a:ext>
              </a:extLst>
            </p:cNvPr>
            <p:cNvSpPr/>
            <p:nvPr/>
          </p:nvSpPr>
          <p:spPr>
            <a:xfrm>
              <a:off x="9137650" y="3384550"/>
              <a:ext cx="698500" cy="307975"/>
            </a:xfrm>
            <a:custGeom>
              <a:avLst/>
              <a:gdLst>
                <a:gd name="connsiteX0" fmla="*/ 698500 w 698500"/>
                <a:gd name="connsiteY0" fmla="*/ 307975 h 307975"/>
                <a:gd name="connsiteX1" fmla="*/ 0 w 698500"/>
                <a:gd name="connsiteY1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0" h="307975">
                  <a:moveTo>
                    <a:pt x="698500" y="307975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xmlns="" id="{78FD6D06-AFE2-47D8-B5D7-25FD33894133}"/>
                </a:ext>
              </a:extLst>
            </p:cNvPr>
            <p:cNvSpPr/>
            <p:nvPr/>
          </p:nvSpPr>
          <p:spPr>
            <a:xfrm>
              <a:off x="9280525" y="3686175"/>
              <a:ext cx="552450" cy="358775"/>
            </a:xfrm>
            <a:custGeom>
              <a:avLst/>
              <a:gdLst>
                <a:gd name="connsiteX0" fmla="*/ 552450 w 552450"/>
                <a:gd name="connsiteY0" fmla="*/ 0 h 358775"/>
                <a:gd name="connsiteX1" fmla="*/ 0 w 552450"/>
                <a:gd name="connsiteY1" fmla="*/ 35877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58775">
                  <a:moveTo>
                    <a:pt x="552450" y="0"/>
                  </a:moveTo>
                  <a:lnTo>
                    <a:pt x="0" y="358775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5" name="CuadroTexto 114">
            <a:extLst>
              <a:ext uri="{FF2B5EF4-FFF2-40B4-BE49-F238E27FC236}">
                <a16:creationId xmlns:a16="http://schemas.microsoft.com/office/drawing/2014/main" xmlns="" id="{B4C3DD8D-05E7-42CD-9392-C7002BD8FEB6}"/>
              </a:ext>
            </a:extLst>
          </p:cNvPr>
          <p:cNvSpPr txBox="1"/>
          <p:nvPr/>
        </p:nvSpPr>
        <p:spPr>
          <a:xfrm>
            <a:off x="6212962" y="1045648"/>
            <a:ext cx="1711762" cy="37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-</a:t>
            </a:r>
            <a:r>
              <a:rPr lang="es-CO" dirty="0" err="1"/>
              <a:t>elNumero</a:t>
            </a:r>
            <a:endParaRPr lang="es-CO" dirty="0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xmlns="" id="{444A1FED-A04B-4FFF-8784-B8E5101E385B}"/>
              </a:ext>
            </a:extLst>
          </p:cNvPr>
          <p:cNvSpPr txBox="1"/>
          <p:nvPr/>
        </p:nvSpPr>
        <p:spPr>
          <a:xfrm>
            <a:off x="13579623" y="1433750"/>
            <a:ext cx="1711762" cy="37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</a:t>
            </a:r>
            <a:r>
              <a:rPr lang="es-CO" dirty="0" smtClean="0"/>
              <a:t>principal</a:t>
            </a:r>
            <a:endParaRPr lang="es-CO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xmlns="" id="{97507E57-92AE-4C7B-A905-90F37E80B632}"/>
              </a:ext>
            </a:extLst>
          </p:cNvPr>
          <p:cNvSpPr txBox="1"/>
          <p:nvPr/>
        </p:nvSpPr>
        <p:spPr>
          <a:xfrm rot="5400000">
            <a:off x="10101540" y="6019057"/>
            <a:ext cx="202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-</a:t>
            </a:r>
            <a:r>
              <a:rPr lang="es-CO" dirty="0" err="1"/>
              <a:t>elTablero</a:t>
            </a:r>
            <a:endParaRPr lang="es-CO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xmlns="" id="{371F96B7-16B7-403A-87FB-D3DD4D8F63DE}"/>
              </a:ext>
            </a:extLst>
          </p:cNvPr>
          <p:cNvSpPr txBox="1"/>
          <p:nvPr/>
        </p:nvSpPr>
        <p:spPr>
          <a:xfrm rot="765486">
            <a:off x="13402603" y="3001648"/>
            <a:ext cx="202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</a:t>
            </a:r>
            <a:r>
              <a:rPr lang="es-CO" dirty="0" err="1" smtClean="0"/>
              <a:t>elPanelTablero</a:t>
            </a:r>
            <a:endParaRPr lang="es-CO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xmlns="" id="{E6F19A52-6DCD-4146-9FB4-68A46C10E461}"/>
              </a:ext>
            </a:extLst>
          </p:cNvPr>
          <p:cNvSpPr txBox="1"/>
          <p:nvPr/>
        </p:nvSpPr>
        <p:spPr>
          <a:xfrm>
            <a:off x="13121699" y="11516579"/>
            <a:ext cx="202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</a:t>
            </a:r>
            <a:r>
              <a:rPr lang="es-CO" dirty="0" err="1" smtClean="0"/>
              <a:t>elTablero</a:t>
            </a:r>
            <a:r>
              <a:rPr lang="es-CO" dirty="0" smtClean="0"/>
              <a:t> [][]</a:t>
            </a:r>
            <a:endParaRPr lang="es-CO" dirty="0"/>
          </a:p>
        </p:txBody>
      </p:sp>
      <p:sp>
        <p:nvSpPr>
          <p:cNvPr id="2" name="1 CuadroTexto"/>
          <p:cNvSpPr txBox="1"/>
          <p:nvPr/>
        </p:nvSpPr>
        <p:spPr>
          <a:xfrm>
            <a:off x="8935921" y="8578036"/>
            <a:ext cx="34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err="1" smtClean="0"/>
              <a:t>TableroAjedrez</a:t>
            </a:r>
            <a:endParaRPr lang="es-CO" dirty="0" smtClean="0"/>
          </a:p>
          <a:p>
            <a:pPr algn="ctr"/>
            <a:r>
              <a:rPr lang="es-CO" dirty="0" smtClean="0"/>
              <a:t>modelo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8780803" y="9224367"/>
            <a:ext cx="33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 </a:t>
            </a:r>
            <a:r>
              <a:rPr lang="es-CO" dirty="0" err="1" smtClean="0"/>
              <a:t>turno:char</a:t>
            </a:r>
            <a:endParaRPr lang="es-CO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141899" y="3657279"/>
            <a:ext cx="353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</a:t>
            </a:r>
            <a:r>
              <a:rPr lang="es-CO" dirty="0" err="1" smtClean="0"/>
              <a:t>losBotones:JButton</a:t>
            </a:r>
            <a:r>
              <a:rPr lang="es-CO" dirty="0" smtClean="0"/>
              <a:t>[][]</a:t>
            </a:r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2975157" y="345033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</a:t>
            </a:r>
            <a:r>
              <a:rPr lang="es-CO" dirty="0" err="1" smtClean="0"/>
              <a:t>elPanelMovimientos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6764000" y="944764"/>
            <a:ext cx="29161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+</a:t>
            </a:r>
            <a:r>
              <a:rPr lang="es-CO" sz="1400" dirty="0" err="1" smtClean="0"/>
              <a:t>MOVER_FICHA:String</a:t>
            </a:r>
            <a:r>
              <a:rPr lang="es-CO" sz="1400" dirty="0" smtClean="0"/>
              <a:t>= "mover"</a:t>
            </a:r>
          </a:p>
          <a:p>
            <a:pPr marL="285750" indent="-285750">
              <a:buFontTx/>
              <a:buChar char="-"/>
            </a:pPr>
            <a:r>
              <a:rPr lang="es-CO" sz="1400" dirty="0" err="1" smtClean="0"/>
              <a:t>elBoton:JButton</a:t>
            </a:r>
            <a:endParaRPr lang="es-CO" sz="1400" dirty="0" smtClean="0"/>
          </a:p>
          <a:p>
            <a:pPr marL="285750" indent="-285750">
              <a:buFontTx/>
              <a:buChar char="-"/>
            </a:pPr>
            <a:r>
              <a:rPr lang="es-CO" sz="1400" dirty="0" err="1" smtClean="0"/>
              <a:t>txtMovimiento:JTextField</a:t>
            </a:r>
            <a:endParaRPr lang="es-CO" sz="1400" dirty="0" smtClean="0"/>
          </a:p>
          <a:p>
            <a:pPr marL="285750" indent="-285750">
              <a:buFontTx/>
              <a:buChar char="-"/>
            </a:pPr>
            <a:r>
              <a:rPr lang="es-CO" sz="1400" dirty="0" err="1" smtClean="0"/>
              <a:t>labMovimiento:JLabel</a:t>
            </a:r>
            <a:endParaRPr lang="es-CO" sz="14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1051823" y="1424431"/>
            <a:ext cx="3591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+GIRAR_90_GRADOS:String="girar_90"</a:t>
            </a:r>
          </a:p>
          <a:p>
            <a:r>
              <a:rPr lang="es-CO" dirty="0" smtClean="0"/>
              <a:t>-</a:t>
            </a:r>
            <a:r>
              <a:rPr lang="es-CO" dirty="0" err="1" smtClean="0"/>
              <a:t>elBoton:JButton</a:t>
            </a:r>
            <a:endParaRPr lang="es-CO" dirty="0"/>
          </a:p>
        </p:txBody>
      </p:sp>
      <p:grpSp>
        <p:nvGrpSpPr>
          <p:cNvPr id="121" name="Grupo 102">
            <a:extLst>
              <a:ext uri="{FF2B5EF4-FFF2-40B4-BE49-F238E27FC236}">
                <a16:creationId xmlns:a16="http://schemas.microsoft.com/office/drawing/2014/main" xmlns="" id="{3EF3F279-BDCB-470E-BCC4-1749E27486C6}"/>
              </a:ext>
            </a:extLst>
          </p:cNvPr>
          <p:cNvGrpSpPr/>
          <p:nvPr/>
        </p:nvGrpSpPr>
        <p:grpSpPr>
          <a:xfrm>
            <a:off x="4662496" y="2382060"/>
            <a:ext cx="4296837" cy="660400"/>
            <a:chOff x="4918249" y="3384550"/>
            <a:chExt cx="4936952" cy="660400"/>
          </a:xfrm>
        </p:grpSpPr>
        <p:sp>
          <p:nvSpPr>
            <p:cNvPr id="122" name="Rectángulo 103">
              <a:extLst>
                <a:ext uri="{FF2B5EF4-FFF2-40B4-BE49-F238E27FC236}">
                  <a16:creationId xmlns:a16="http://schemas.microsoft.com/office/drawing/2014/main" xmlns="" id="{3D00309E-38BB-4087-AD50-A034799016DA}"/>
                </a:ext>
              </a:extLst>
            </p:cNvPr>
            <p:cNvSpPr/>
            <p:nvPr/>
          </p:nvSpPr>
          <p:spPr>
            <a:xfrm flipV="1">
              <a:off x="4918249" y="3668584"/>
              <a:ext cx="4936952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3" name="Forma libre: forma 104">
              <a:extLst>
                <a:ext uri="{FF2B5EF4-FFF2-40B4-BE49-F238E27FC236}">
                  <a16:creationId xmlns:a16="http://schemas.microsoft.com/office/drawing/2014/main" xmlns="" id="{85E086B6-F8DC-4F47-B041-00DC3DC013A8}"/>
                </a:ext>
              </a:extLst>
            </p:cNvPr>
            <p:cNvSpPr/>
            <p:nvPr/>
          </p:nvSpPr>
          <p:spPr>
            <a:xfrm>
              <a:off x="9137650" y="3384550"/>
              <a:ext cx="698500" cy="307975"/>
            </a:xfrm>
            <a:custGeom>
              <a:avLst/>
              <a:gdLst>
                <a:gd name="connsiteX0" fmla="*/ 698500 w 698500"/>
                <a:gd name="connsiteY0" fmla="*/ 307975 h 307975"/>
                <a:gd name="connsiteX1" fmla="*/ 0 w 698500"/>
                <a:gd name="connsiteY1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8500" h="307975">
                  <a:moveTo>
                    <a:pt x="698500" y="307975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4" name="Forma libre: forma 105">
              <a:extLst>
                <a:ext uri="{FF2B5EF4-FFF2-40B4-BE49-F238E27FC236}">
                  <a16:creationId xmlns:a16="http://schemas.microsoft.com/office/drawing/2014/main" xmlns="" id="{CB5CADE6-4F1C-4F91-A744-7AFE551816ED}"/>
                </a:ext>
              </a:extLst>
            </p:cNvPr>
            <p:cNvSpPr/>
            <p:nvPr/>
          </p:nvSpPr>
          <p:spPr>
            <a:xfrm>
              <a:off x="9280525" y="3686175"/>
              <a:ext cx="552450" cy="358775"/>
            </a:xfrm>
            <a:custGeom>
              <a:avLst/>
              <a:gdLst>
                <a:gd name="connsiteX0" fmla="*/ 552450 w 552450"/>
                <a:gd name="connsiteY0" fmla="*/ 0 h 358775"/>
                <a:gd name="connsiteX1" fmla="*/ 0 w 552450"/>
                <a:gd name="connsiteY1" fmla="*/ 358775 h 35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 h="358775">
                  <a:moveTo>
                    <a:pt x="552450" y="0"/>
                  </a:moveTo>
                  <a:lnTo>
                    <a:pt x="0" y="358775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5" name="CuadroTexto 115">
            <a:extLst>
              <a:ext uri="{FF2B5EF4-FFF2-40B4-BE49-F238E27FC236}">
                <a16:creationId xmlns:a16="http://schemas.microsoft.com/office/drawing/2014/main" xmlns="" id="{444A1FED-A04B-4FFF-8784-B8E5101E385B}"/>
              </a:ext>
            </a:extLst>
          </p:cNvPr>
          <p:cNvSpPr txBox="1"/>
          <p:nvPr/>
        </p:nvSpPr>
        <p:spPr>
          <a:xfrm>
            <a:off x="5955033" y="2227592"/>
            <a:ext cx="1711762" cy="37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-</a:t>
            </a:r>
            <a:r>
              <a:rPr lang="es-CO" dirty="0" smtClean="0"/>
              <a:t>principal</a:t>
            </a:r>
            <a:endParaRPr lang="es-CO" dirty="0"/>
          </a:p>
        </p:txBody>
      </p:sp>
      <p:sp>
        <p:nvSpPr>
          <p:cNvPr id="127" name="Rectángulo 43">
            <a:extLst>
              <a:ext uri="{FF2B5EF4-FFF2-40B4-BE49-F238E27FC236}">
                <a16:creationId xmlns:a16="http://schemas.microsoft.com/office/drawing/2014/main" xmlns="" id="{E6D172CD-0B8F-47C8-9910-747646D29FAA}"/>
              </a:ext>
            </a:extLst>
          </p:cNvPr>
          <p:cNvSpPr/>
          <p:nvPr/>
        </p:nvSpPr>
        <p:spPr>
          <a:xfrm>
            <a:off x="1051815" y="1424431"/>
            <a:ext cx="359133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O"/>
          </a:p>
        </p:txBody>
      </p:sp>
      <p:sp>
        <p:nvSpPr>
          <p:cNvPr id="62" name="61 CuadroTexto"/>
          <p:cNvSpPr txBox="1"/>
          <p:nvPr/>
        </p:nvSpPr>
        <p:spPr>
          <a:xfrm>
            <a:off x="1051831" y="2415775"/>
            <a:ext cx="33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+</a:t>
            </a:r>
            <a:r>
              <a:rPr lang="es-CO" dirty="0" err="1" smtClean="0"/>
              <a:t>PanelRotar</a:t>
            </a:r>
            <a:r>
              <a:rPr lang="es-CO" dirty="0" smtClean="0"/>
              <a:t>()</a:t>
            </a:r>
          </a:p>
          <a:p>
            <a:r>
              <a:rPr lang="es-CO" dirty="0" smtClean="0"/>
              <a:t>+</a:t>
            </a:r>
            <a:r>
              <a:rPr lang="es-CO" dirty="0" err="1" smtClean="0"/>
              <a:t>actionPerformed</a:t>
            </a:r>
            <a:r>
              <a:rPr lang="es-CO" dirty="0" smtClean="0"/>
              <a:t>(</a:t>
            </a:r>
            <a:r>
              <a:rPr lang="es-CO" dirty="0" err="1" smtClean="0"/>
              <a:t>ActionEvent</a:t>
            </a:r>
            <a:r>
              <a:rPr lang="es-CO" dirty="0" smtClean="0"/>
              <a:t>):</a:t>
            </a:r>
            <a:r>
              <a:rPr lang="es-CO" dirty="0" err="1" smtClean="0"/>
              <a:t>void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7883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236</Words>
  <Application>Microsoft Office PowerPoint</Application>
  <PresentationFormat>Personalizado</PresentationFormat>
  <Paragraphs>75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USUARIO ECS</cp:lastModifiedBy>
  <cp:revision>13</cp:revision>
  <dcterms:created xsi:type="dcterms:W3CDTF">2018-02-11T22:55:25Z</dcterms:created>
  <dcterms:modified xsi:type="dcterms:W3CDTF">2018-02-12T13:50:15Z</dcterms:modified>
</cp:coreProperties>
</file>