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handoutMasterIdLst>
    <p:handoutMasterId r:id="rId18"/>
  </p:handoutMasterIdLst>
  <p:sldIdLst>
    <p:sldId id="332" r:id="rId6"/>
    <p:sldId id="331" r:id="rId7"/>
    <p:sldId id="301" r:id="rId8"/>
    <p:sldId id="278" r:id="rId9"/>
    <p:sldId id="314" r:id="rId10"/>
    <p:sldId id="305" r:id="rId11"/>
    <p:sldId id="318" r:id="rId12"/>
    <p:sldId id="333" r:id="rId13"/>
    <p:sldId id="2147472315" r:id="rId14"/>
    <p:sldId id="2147472336" r:id="rId15"/>
    <p:sldId id="2147472330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M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8554"/>
    <a:srgbClr val="F4C867"/>
    <a:srgbClr val="6C4796"/>
    <a:srgbClr val="F47040"/>
    <a:srgbClr val="67AC6C"/>
    <a:srgbClr val="278CBC"/>
    <a:srgbClr val="4BB0B9"/>
    <a:srgbClr val="C18554"/>
    <a:srgbClr val="CDE4EB"/>
    <a:srgbClr val="003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F39D3-C380-4E51-B39B-9385FF7D99F8}" v="20" dt="2025-03-17T15:27:58.1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5" autoAdjust="0"/>
    <p:restoredTop sz="95755" autoAdjust="0"/>
  </p:normalViewPr>
  <p:slideViewPr>
    <p:cSldViewPr snapToGrid="0">
      <p:cViewPr varScale="1">
        <p:scale>
          <a:sx n="106" d="100"/>
          <a:sy n="106" d="100"/>
        </p:scale>
        <p:origin x="192" y="640"/>
      </p:cViewPr>
      <p:guideLst>
        <p:guide orient="horz" pos="2160"/>
        <p:guide pos="3840"/>
        <p:guide pos="464"/>
      </p:guideLst>
    </p:cSldViewPr>
  </p:slideViewPr>
  <p:outlineViewPr>
    <p:cViewPr>
      <p:scale>
        <a:sx n="33" d="100"/>
        <a:sy n="33" d="100"/>
      </p:scale>
      <p:origin x="0" y="-2286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51" d="100"/>
          <a:sy n="51" d="100"/>
        </p:scale>
        <p:origin x="2692" y="2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PON Alexis (DSI France Retail)" userId="5e85ba96-cd01-4fbc-9ebc-2af105339eda" providerId="ADAL" clId="{2538ABD4-490B-40CF-A044-72C32A14136A}"/>
    <pc:docChg chg="undo custSel addSld delSld modSld sldOrd delSection modSection">
      <pc:chgData name="CAPON Alexis (DSI France Retail)" userId="5e85ba96-cd01-4fbc-9ebc-2af105339eda" providerId="ADAL" clId="{2538ABD4-490B-40CF-A044-72C32A14136A}" dt="2025-03-14T11:30:06.870" v="1024"/>
      <pc:docMkLst>
        <pc:docMk/>
      </pc:docMkLst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804288646" sldId="265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1370123648" sldId="266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4282278808" sldId="268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139432981" sldId="269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214291253" sldId="270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882633547" sldId="272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619583158" sldId="273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1122889067" sldId="274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3243467758" sldId="276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2963433989" sldId="277"/>
        </pc:sldMkLst>
      </pc:sldChg>
      <pc:sldChg chg="del">
        <pc:chgData name="CAPON Alexis (DSI France Retail)" userId="5e85ba96-cd01-4fbc-9ebc-2af105339eda" providerId="ADAL" clId="{2538ABD4-490B-40CF-A044-72C32A14136A}" dt="2025-03-13T10:25:14" v="103" actId="47"/>
        <pc:sldMkLst>
          <pc:docMk/>
          <pc:sldMk cId="2963615445" sldId="285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1089947567" sldId="295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168340810" sldId="296"/>
        </pc:sldMkLst>
      </pc:sldChg>
      <pc:sldChg chg="del">
        <pc:chgData name="CAPON Alexis (DSI France Retail)" userId="5e85ba96-cd01-4fbc-9ebc-2af105339eda" providerId="ADAL" clId="{2538ABD4-490B-40CF-A044-72C32A14136A}" dt="2025-03-13T10:23:18.914" v="6" actId="47"/>
        <pc:sldMkLst>
          <pc:docMk/>
          <pc:sldMk cId="368353174" sldId="298"/>
        </pc:sldMkLst>
      </pc:sldChg>
      <pc:sldChg chg="del">
        <pc:chgData name="CAPON Alexis (DSI France Retail)" userId="5e85ba96-cd01-4fbc-9ebc-2af105339eda" providerId="ADAL" clId="{2538ABD4-490B-40CF-A044-72C32A14136A}" dt="2025-03-13T10:24:20.665" v="74" actId="47"/>
        <pc:sldMkLst>
          <pc:docMk/>
          <pc:sldMk cId="2775500247" sldId="304"/>
        </pc:sldMkLst>
      </pc:sldChg>
      <pc:sldChg chg="addSp delSp modSp mod">
        <pc:chgData name="CAPON Alexis (DSI France Retail)" userId="5e85ba96-cd01-4fbc-9ebc-2af105339eda" providerId="ADAL" clId="{2538ABD4-490B-40CF-A044-72C32A14136A}" dt="2025-03-13T10:24:53.924" v="89" actId="20577"/>
        <pc:sldMkLst>
          <pc:docMk/>
          <pc:sldMk cId="2198275889" sldId="305"/>
        </pc:sldMkLst>
        <pc:spChg chg="mod">
          <ac:chgData name="CAPON Alexis (DSI France Retail)" userId="5e85ba96-cd01-4fbc-9ebc-2af105339eda" providerId="ADAL" clId="{2538ABD4-490B-40CF-A044-72C32A14136A}" dt="2025-03-13T10:24:40.060" v="86" actId="20577"/>
          <ac:spMkLst>
            <pc:docMk/>
            <pc:sldMk cId="2198275889" sldId="305"/>
            <ac:spMk id="3" creationId="{41D863A9-D954-F243-82C7-7F1C02F86567}"/>
          </ac:spMkLst>
        </pc:spChg>
        <pc:spChg chg="mod">
          <ac:chgData name="CAPON Alexis (DSI France Retail)" userId="5e85ba96-cd01-4fbc-9ebc-2af105339eda" providerId="ADAL" clId="{2538ABD4-490B-40CF-A044-72C32A14136A}" dt="2025-03-13T10:24:53.924" v="89" actId="20577"/>
          <ac:spMkLst>
            <pc:docMk/>
            <pc:sldMk cId="2198275889" sldId="305"/>
            <ac:spMk id="25" creationId="{57CECDFE-3C79-1548-5980-BAA5F6B6D66B}"/>
          </ac:spMkLst>
        </pc:spChg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2060237199" sldId="307"/>
        </pc:sldMkLst>
      </pc:sldChg>
      <pc:sldChg chg="del">
        <pc:chgData name="CAPON Alexis (DSI France Retail)" userId="5e85ba96-cd01-4fbc-9ebc-2af105339eda" providerId="ADAL" clId="{2538ABD4-490B-40CF-A044-72C32A14136A}" dt="2025-03-13T10:23:17.206" v="5" actId="47"/>
        <pc:sldMkLst>
          <pc:docMk/>
          <pc:sldMk cId="792429612" sldId="313"/>
        </pc:sldMkLst>
      </pc:sldChg>
      <pc:sldChg chg="delSp modSp mod ord">
        <pc:chgData name="CAPON Alexis (DSI France Retail)" userId="5e85ba96-cd01-4fbc-9ebc-2af105339eda" providerId="ADAL" clId="{2538ABD4-490B-40CF-A044-72C32A14136A}" dt="2025-03-13T10:25:02.900" v="102" actId="478"/>
        <pc:sldMkLst>
          <pc:docMk/>
          <pc:sldMk cId="1399191199" sldId="314"/>
        </pc:sldMkLst>
        <pc:spChg chg="mod">
          <ac:chgData name="CAPON Alexis (DSI France Retail)" userId="5e85ba96-cd01-4fbc-9ebc-2af105339eda" providerId="ADAL" clId="{2538ABD4-490B-40CF-A044-72C32A14136A}" dt="2025-03-13T10:25:01.103" v="101" actId="20577"/>
          <ac:spMkLst>
            <pc:docMk/>
            <pc:sldMk cId="1399191199" sldId="314"/>
            <ac:spMk id="13" creationId="{3E0F898D-11D0-57D9-3118-AB8F83C11C89}"/>
          </ac:spMkLst>
        </pc:spChg>
        <pc:spChg chg="mod">
          <ac:chgData name="CAPON Alexis (DSI France Retail)" userId="5e85ba96-cd01-4fbc-9ebc-2af105339eda" providerId="ADAL" clId="{2538ABD4-490B-40CF-A044-72C32A14136A}" dt="2025-03-13T10:24:58.124" v="93" actId="20577"/>
          <ac:spMkLst>
            <pc:docMk/>
            <pc:sldMk cId="1399191199" sldId="314"/>
            <ac:spMk id="25" creationId="{67334177-79DE-4785-7F11-4F1B00C7BEE8}"/>
          </ac:spMkLst>
        </pc:spChg>
      </pc:sldChg>
      <pc:sldChg chg="del">
        <pc:chgData name="CAPON Alexis (DSI France Retail)" userId="5e85ba96-cd01-4fbc-9ebc-2af105339eda" providerId="ADAL" clId="{2538ABD4-490B-40CF-A044-72C32A14136A}" dt="2025-03-13T10:24:26.542" v="76" actId="47"/>
        <pc:sldMkLst>
          <pc:docMk/>
          <pc:sldMk cId="3708074682" sldId="315"/>
        </pc:sldMkLst>
      </pc:sldChg>
      <pc:sldChg chg="del">
        <pc:chgData name="CAPON Alexis (DSI France Retail)" userId="5e85ba96-cd01-4fbc-9ebc-2af105339eda" providerId="ADAL" clId="{2538ABD4-490B-40CF-A044-72C32A14136A}" dt="2025-03-13T10:24:24.581" v="75" actId="47"/>
        <pc:sldMkLst>
          <pc:docMk/>
          <pc:sldMk cId="1606194965" sldId="317"/>
        </pc:sldMkLst>
      </pc:sldChg>
      <pc:sldChg chg="addSp delSp modSp mod">
        <pc:chgData name="CAPON Alexis (DSI France Retail)" userId="5e85ba96-cd01-4fbc-9ebc-2af105339eda" providerId="ADAL" clId="{2538ABD4-490B-40CF-A044-72C32A14136A}" dt="2025-03-14T11:30:06.870" v="1024"/>
        <pc:sldMkLst>
          <pc:docMk/>
          <pc:sldMk cId="2776869529" sldId="318"/>
        </pc:sldMkLst>
        <pc:spChg chg="mod">
          <ac:chgData name="CAPON Alexis (DSI France Retail)" userId="5e85ba96-cd01-4fbc-9ebc-2af105339eda" providerId="ADAL" clId="{2538ABD4-490B-40CF-A044-72C32A14136A}" dt="2025-03-13T10:27:52.063" v="147" actId="20577"/>
          <ac:spMkLst>
            <pc:docMk/>
            <pc:sldMk cId="2776869529" sldId="318"/>
            <ac:spMk id="15" creationId="{05D6F0F1-A895-EC37-1F0A-A37A20FB1DC6}"/>
          </ac:spMkLst>
        </pc:spChg>
        <pc:graphicFrameChg chg="add mod modGraphic">
          <ac:chgData name="CAPON Alexis (DSI France Retail)" userId="5e85ba96-cd01-4fbc-9ebc-2af105339eda" providerId="ADAL" clId="{2538ABD4-490B-40CF-A044-72C32A14136A}" dt="2025-03-14T11:30:06.870" v="1024"/>
          <ac:graphicFrameMkLst>
            <pc:docMk/>
            <pc:sldMk cId="2776869529" sldId="318"/>
            <ac:graphicFrameMk id="7" creationId="{76EF67A3-66D6-C408-50F2-0B80CE6CF500}"/>
          </ac:graphicFrameMkLst>
        </pc:graphicFrameChg>
      </pc:sldChg>
      <pc:sldChg chg="del">
        <pc:chgData name="CAPON Alexis (DSI France Retail)" userId="5e85ba96-cd01-4fbc-9ebc-2af105339eda" providerId="ADAL" clId="{2538ABD4-490B-40CF-A044-72C32A14136A}" dt="2025-03-13T10:24:11.417" v="73" actId="47"/>
        <pc:sldMkLst>
          <pc:docMk/>
          <pc:sldMk cId="2783419478" sldId="320"/>
        </pc:sldMkLst>
      </pc:sldChg>
      <pc:sldChg chg="del">
        <pc:chgData name="CAPON Alexis (DSI France Retail)" userId="5e85ba96-cd01-4fbc-9ebc-2af105339eda" providerId="ADAL" clId="{2538ABD4-490B-40CF-A044-72C32A14136A}" dt="2025-03-13T10:25:21.948" v="104" actId="2696"/>
        <pc:sldMkLst>
          <pc:docMk/>
          <pc:sldMk cId="3464158139" sldId="324"/>
        </pc:sldMkLst>
      </pc:sldChg>
      <pc:sldChg chg="del">
        <pc:chgData name="CAPON Alexis (DSI France Retail)" userId="5e85ba96-cd01-4fbc-9ebc-2af105339eda" providerId="ADAL" clId="{2538ABD4-490B-40CF-A044-72C32A14136A}" dt="2025-03-13T10:25:35.087" v="105" actId="2696"/>
        <pc:sldMkLst>
          <pc:docMk/>
          <pc:sldMk cId="4131932976" sldId="327"/>
        </pc:sldMkLst>
      </pc:sldChg>
      <pc:sldChg chg="del">
        <pc:chgData name="CAPON Alexis (DSI France Retail)" userId="5e85ba96-cd01-4fbc-9ebc-2af105339eda" providerId="ADAL" clId="{2538ABD4-490B-40CF-A044-72C32A14136A}" dt="2025-03-13T10:13:01.282" v="0" actId="47"/>
        <pc:sldMkLst>
          <pc:docMk/>
          <pc:sldMk cId="1443478802" sldId="328"/>
        </pc:sldMkLst>
      </pc:sldChg>
      <pc:sldChg chg="del">
        <pc:chgData name="CAPON Alexis (DSI France Retail)" userId="5e85ba96-cd01-4fbc-9ebc-2af105339eda" providerId="ADAL" clId="{2538ABD4-490B-40CF-A044-72C32A14136A}" dt="2025-03-13T10:23:09.435" v="3" actId="47"/>
        <pc:sldMkLst>
          <pc:docMk/>
          <pc:sldMk cId="2009923176" sldId="329"/>
        </pc:sldMkLst>
      </pc:sldChg>
      <pc:sldChg chg="del">
        <pc:chgData name="CAPON Alexis (DSI France Retail)" userId="5e85ba96-cd01-4fbc-9ebc-2af105339eda" providerId="ADAL" clId="{2538ABD4-490B-40CF-A044-72C32A14136A}" dt="2025-03-13T10:23:10.057" v="4" actId="47"/>
        <pc:sldMkLst>
          <pc:docMk/>
          <pc:sldMk cId="434981301" sldId="330"/>
        </pc:sldMkLst>
      </pc:sldChg>
      <pc:sldChg chg="modSp mod">
        <pc:chgData name="CAPON Alexis (DSI France Retail)" userId="5e85ba96-cd01-4fbc-9ebc-2af105339eda" providerId="ADAL" clId="{2538ABD4-490B-40CF-A044-72C32A14136A}" dt="2025-03-13T10:23:57.922" v="72" actId="20577"/>
        <pc:sldMkLst>
          <pc:docMk/>
          <pc:sldMk cId="1942096402" sldId="331"/>
        </pc:sldMkLst>
        <pc:spChg chg="mod">
          <ac:chgData name="CAPON Alexis (DSI France Retail)" userId="5e85ba96-cd01-4fbc-9ebc-2af105339eda" providerId="ADAL" clId="{2538ABD4-490B-40CF-A044-72C32A14136A}" dt="2025-03-13T10:23:57.922" v="72" actId="20577"/>
          <ac:spMkLst>
            <pc:docMk/>
            <pc:sldMk cId="1942096402" sldId="331"/>
            <ac:spMk id="4" creationId="{A50C447D-2367-33EA-207D-9F2BE364D448}"/>
          </ac:spMkLst>
        </pc:spChg>
        <pc:spChg chg="mod">
          <ac:chgData name="CAPON Alexis (DSI France Retail)" userId="5e85ba96-cd01-4fbc-9ebc-2af105339eda" providerId="ADAL" clId="{2538ABD4-490B-40CF-A044-72C32A14136A}" dt="2025-03-13T10:23:40.697" v="47" actId="20577"/>
          <ac:spMkLst>
            <pc:docMk/>
            <pc:sldMk cId="1942096402" sldId="331"/>
            <ac:spMk id="12" creationId="{7D107CC2-F4A2-401C-8062-F0B540985A95}"/>
          </ac:spMkLst>
        </pc:spChg>
      </pc:sldChg>
      <pc:sldChg chg="del">
        <pc:chgData name="CAPON Alexis (DSI France Retail)" userId="5e85ba96-cd01-4fbc-9ebc-2af105339eda" providerId="ADAL" clId="{2538ABD4-490B-40CF-A044-72C32A14136A}" dt="2025-03-13T10:23:07.887" v="2" actId="47"/>
        <pc:sldMkLst>
          <pc:docMk/>
          <pc:sldMk cId="757474631" sldId="332"/>
        </pc:sldMkLst>
      </pc:sldChg>
      <pc:sldChg chg="delSp modSp add mod ord modShow">
        <pc:chgData name="CAPON Alexis (DSI France Retail)" userId="5e85ba96-cd01-4fbc-9ebc-2af105339eda" providerId="ADAL" clId="{2538ABD4-490B-40CF-A044-72C32A14136A}" dt="2025-03-14T11:29:14.766" v="1020" actId="20577"/>
        <pc:sldMkLst>
          <pc:docMk/>
          <pc:sldMk cId="2917694533" sldId="332"/>
        </pc:sldMkLst>
        <pc:spChg chg="mod">
          <ac:chgData name="CAPON Alexis (DSI France Retail)" userId="5e85ba96-cd01-4fbc-9ebc-2af105339eda" providerId="ADAL" clId="{2538ABD4-490B-40CF-A044-72C32A14136A}" dt="2025-03-13T10:47:25.242" v="483" actId="20577"/>
          <ac:spMkLst>
            <pc:docMk/>
            <pc:sldMk cId="2917694533" sldId="332"/>
            <ac:spMk id="16" creationId="{019BE0FB-61E4-4FB0-0D77-8B11C7537306}"/>
          </ac:spMkLst>
        </pc:spChg>
        <pc:spChg chg="mod">
          <ac:chgData name="CAPON Alexis (DSI France Retail)" userId="5e85ba96-cd01-4fbc-9ebc-2af105339eda" providerId="ADAL" clId="{2538ABD4-490B-40CF-A044-72C32A14136A}" dt="2025-03-14T11:29:14.766" v="1020" actId="20577"/>
          <ac:spMkLst>
            <pc:docMk/>
            <pc:sldMk cId="2917694533" sldId="332"/>
            <ac:spMk id="49" creationId="{496EF26A-93BF-9D42-B0FD-4E404632A1AC}"/>
          </ac:spMkLst>
        </pc:spChg>
      </pc:sldChg>
      <pc:sldChg chg="addSp modSp add mod modShow">
        <pc:chgData name="CAPON Alexis (DSI France Retail)" userId="5e85ba96-cd01-4fbc-9ebc-2af105339eda" providerId="ADAL" clId="{2538ABD4-490B-40CF-A044-72C32A14136A}" dt="2025-03-13T15:16:48.976" v="920" actId="20577"/>
        <pc:sldMkLst>
          <pc:docMk/>
          <pc:sldMk cId="4278851074" sldId="333"/>
        </pc:sldMkLst>
        <pc:spChg chg="add mod">
          <ac:chgData name="CAPON Alexis (DSI France Retail)" userId="5e85ba96-cd01-4fbc-9ebc-2af105339eda" providerId="ADAL" clId="{2538ABD4-490B-40CF-A044-72C32A14136A}" dt="2025-03-13T10:50:27.084" v="638" actId="20577"/>
          <ac:spMkLst>
            <pc:docMk/>
            <pc:sldMk cId="4278851074" sldId="333"/>
            <ac:spMk id="2" creationId="{EF788639-34EA-3590-2142-90730BA76585}"/>
          </ac:spMkLst>
        </pc:spChg>
        <pc:spChg chg="mod">
          <ac:chgData name="CAPON Alexis (DSI France Retail)" userId="5e85ba96-cd01-4fbc-9ebc-2af105339eda" providerId="ADAL" clId="{2538ABD4-490B-40CF-A044-72C32A14136A}" dt="2025-03-13T10:49:53.148" v="578" actId="20577"/>
          <ac:spMkLst>
            <pc:docMk/>
            <pc:sldMk cId="4278851074" sldId="333"/>
            <ac:spMk id="15" creationId="{77A53CEC-983A-B86F-01F9-D17C9BE8CD86}"/>
          </ac:spMkLst>
        </pc:spChg>
        <pc:graphicFrameChg chg="mod modGraphic">
          <ac:chgData name="CAPON Alexis (DSI France Retail)" userId="5e85ba96-cd01-4fbc-9ebc-2af105339eda" providerId="ADAL" clId="{2538ABD4-490B-40CF-A044-72C32A14136A}" dt="2025-03-13T15:16:48.976" v="920" actId="20577"/>
          <ac:graphicFrameMkLst>
            <pc:docMk/>
            <pc:sldMk cId="4278851074" sldId="333"/>
            <ac:graphicFrameMk id="7" creationId="{0E3B61C8-7161-0893-047F-8FB02681D0DE}"/>
          </ac:graphicFrameMkLst>
        </pc:graphicFrameChg>
      </pc:sldChg>
      <pc:sldChg chg="modSp add mod ord">
        <pc:chgData name="CAPON Alexis (DSI France Retail)" userId="5e85ba96-cd01-4fbc-9ebc-2af105339eda" providerId="ADAL" clId="{2538ABD4-490B-40CF-A044-72C32A14136A}" dt="2025-03-13T12:54:22.474" v="846" actId="20577"/>
        <pc:sldMkLst>
          <pc:docMk/>
          <pc:sldMk cId="625496404" sldId="2147472315"/>
        </pc:sldMkLst>
        <pc:spChg chg="mod">
          <ac:chgData name="CAPON Alexis (DSI France Retail)" userId="5e85ba96-cd01-4fbc-9ebc-2af105339eda" providerId="ADAL" clId="{2538ABD4-490B-40CF-A044-72C32A14136A}" dt="2025-03-13T12:54:22.474" v="846" actId="20577"/>
          <ac:spMkLst>
            <pc:docMk/>
            <pc:sldMk cId="625496404" sldId="2147472315"/>
            <ac:spMk id="9" creationId="{59B14987-92F4-30F2-332C-779A97A99968}"/>
          </ac:spMkLst>
        </pc:spChg>
      </pc:sldChg>
      <pc:sldChg chg="modSp add mod">
        <pc:chgData name="CAPON Alexis (DSI France Retail)" userId="5e85ba96-cd01-4fbc-9ebc-2af105339eda" providerId="ADAL" clId="{2538ABD4-490B-40CF-A044-72C32A14136A}" dt="2025-03-13T12:54:33.648" v="877" actId="20577"/>
        <pc:sldMkLst>
          <pc:docMk/>
          <pc:sldMk cId="3636054516" sldId="2147472330"/>
        </pc:sldMkLst>
        <pc:spChg chg="mod">
          <ac:chgData name="CAPON Alexis (DSI France Retail)" userId="5e85ba96-cd01-4fbc-9ebc-2af105339eda" providerId="ADAL" clId="{2538ABD4-490B-40CF-A044-72C32A14136A}" dt="2025-03-13T12:54:33.648" v="877" actId="20577"/>
          <ac:spMkLst>
            <pc:docMk/>
            <pc:sldMk cId="3636054516" sldId="2147472330"/>
            <ac:spMk id="5" creationId="{319949AC-CB03-7751-A6B1-29BEB94C6FFB}"/>
          </ac:spMkLst>
        </pc:spChg>
      </pc:sldChg>
      <pc:sldChg chg="add">
        <pc:chgData name="CAPON Alexis (DSI France Retail)" userId="5e85ba96-cd01-4fbc-9ebc-2af105339eda" providerId="ADAL" clId="{2538ABD4-490B-40CF-A044-72C32A14136A}" dt="2025-03-13T12:43:43.381" v="739"/>
        <pc:sldMkLst>
          <pc:docMk/>
          <pc:sldMk cId="2701676222" sldId="2147472336"/>
        </pc:sldMkLst>
      </pc:sldChg>
      <pc:sldChg chg="add del">
        <pc:chgData name="CAPON Alexis (DSI France Retail)" userId="5e85ba96-cd01-4fbc-9ebc-2af105339eda" providerId="ADAL" clId="{2538ABD4-490B-40CF-A044-72C32A14136A}" dt="2025-03-13T14:39:40.427" v="916"/>
        <pc:sldMkLst>
          <pc:docMk/>
          <pc:sldMk cId="1801945316" sldId="2147472337"/>
        </pc:sldMkLst>
      </pc:sldChg>
      <pc:sldChg chg="add">
        <pc:chgData name="CAPON Alexis (DSI France Retail)" userId="5e85ba96-cd01-4fbc-9ebc-2af105339eda" providerId="ADAL" clId="{2538ABD4-490B-40CF-A044-72C32A14136A}" dt="2025-03-13T14:39:42.173" v="917"/>
        <pc:sldMkLst>
          <pc:docMk/>
          <pc:sldMk cId="2702225899" sldId="2147472337"/>
        </pc:sldMkLst>
      </pc:sldChg>
      <pc:sldChg chg="add del">
        <pc:chgData name="CAPON Alexis (DSI France Retail)" userId="5e85ba96-cd01-4fbc-9ebc-2af105339eda" providerId="ADAL" clId="{2538ABD4-490B-40CF-A044-72C32A14136A}" dt="2025-03-13T14:39:39.946" v="915"/>
        <pc:sldMkLst>
          <pc:docMk/>
          <pc:sldMk cId="3788067842" sldId="2147472338"/>
        </pc:sldMkLst>
      </pc:sldChg>
      <pc:sldMasterChg chg="delSldLayout">
        <pc:chgData name="CAPON Alexis (DSI France Retail)" userId="5e85ba96-cd01-4fbc-9ebc-2af105339eda" providerId="ADAL" clId="{2538ABD4-490B-40CF-A044-72C32A14136A}" dt="2025-03-13T10:24:26.542" v="76" actId="47"/>
        <pc:sldMasterMkLst>
          <pc:docMk/>
          <pc:sldMasterMk cId="2493671411" sldId="2147483648"/>
        </pc:sldMasterMkLst>
        <pc:sldLayoutChg chg="del">
          <pc:chgData name="CAPON Alexis (DSI France Retail)" userId="5e85ba96-cd01-4fbc-9ebc-2af105339eda" providerId="ADAL" clId="{2538ABD4-490B-40CF-A044-72C32A14136A}" dt="2025-03-13T10:24:20.665" v="74" actId="47"/>
          <pc:sldLayoutMkLst>
            <pc:docMk/>
            <pc:sldMasterMk cId="2493671411" sldId="2147483648"/>
            <pc:sldLayoutMk cId="720672381" sldId="2147483669"/>
          </pc:sldLayoutMkLst>
        </pc:sldLayoutChg>
        <pc:sldLayoutChg chg="del">
          <pc:chgData name="CAPON Alexis (DSI France Retail)" userId="5e85ba96-cd01-4fbc-9ebc-2af105339eda" providerId="ADAL" clId="{2538ABD4-490B-40CF-A044-72C32A14136A}" dt="2025-03-13T10:24:26.542" v="76" actId="47"/>
          <pc:sldLayoutMkLst>
            <pc:docMk/>
            <pc:sldMasterMk cId="2493671411" sldId="2147483648"/>
            <pc:sldLayoutMk cId="1382485605" sldId="2147483685"/>
          </pc:sldLayoutMkLst>
        </pc:sldLayoutChg>
        <pc:sldLayoutChg chg="del">
          <pc:chgData name="CAPON Alexis (DSI France Retail)" userId="5e85ba96-cd01-4fbc-9ebc-2af105339eda" providerId="ADAL" clId="{2538ABD4-490B-40CF-A044-72C32A14136A}" dt="2025-03-13T10:24:24.581" v="75" actId="47"/>
          <pc:sldLayoutMkLst>
            <pc:docMk/>
            <pc:sldMasterMk cId="2493671411" sldId="2147483648"/>
            <pc:sldLayoutMk cId="1337565964" sldId="2147483686"/>
          </pc:sldLayoutMkLst>
        </pc:sldLayoutChg>
      </pc:sldMasterChg>
    </pc:docChg>
  </pc:docChgLst>
  <pc:docChgLst>
    <pc:chgData name="CAPON Alexis (DSI France Retail)" userId="5e85ba96-cd01-4fbc-9ebc-2af105339eda" providerId="ADAL" clId="{A34F39D3-C380-4E51-B39B-9385FF7D99F8}"/>
    <pc:docChg chg="undo custSel modSld">
      <pc:chgData name="CAPON Alexis (DSI France Retail)" userId="5e85ba96-cd01-4fbc-9ebc-2af105339eda" providerId="ADAL" clId="{A34F39D3-C380-4E51-B39B-9385FF7D99F8}" dt="2025-03-18T15:25:04.590" v="963" actId="20577"/>
      <pc:docMkLst>
        <pc:docMk/>
      </pc:docMkLst>
      <pc:sldChg chg="modSp mod">
        <pc:chgData name="CAPON Alexis (DSI France Retail)" userId="5e85ba96-cd01-4fbc-9ebc-2af105339eda" providerId="ADAL" clId="{A34F39D3-C380-4E51-B39B-9385FF7D99F8}" dt="2025-03-18T15:23:29.749" v="920" actId="20577"/>
        <pc:sldMkLst>
          <pc:docMk/>
          <pc:sldMk cId="2776869529" sldId="318"/>
        </pc:sldMkLst>
        <pc:graphicFrameChg chg="mod modGraphic">
          <ac:chgData name="CAPON Alexis (DSI France Retail)" userId="5e85ba96-cd01-4fbc-9ebc-2af105339eda" providerId="ADAL" clId="{A34F39D3-C380-4E51-B39B-9385FF7D99F8}" dt="2025-03-18T15:23:29.749" v="920" actId="20577"/>
          <ac:graphicFrameMkLst>
            <pc:docMk/>
            <pc:sldMk cId="2776869529" sldId="318"/>
            <ac:graphicFrameMk id="7" creationId="{76EF67A3-66D6-C408-50F2-0B80CE6CF500}"/>
          </ac:graphicFrameMkLst>
        </pc:graphicFrameChg>
      </pc:sldChg>
      <pc:sldChg chg="modSp mod">
        <pc:chgData name="CAPON Alexis (DSI France Retail)" userId="5e85ba96-cd01-4fbc-9ebc-2af105339eda" providerId="ADAL" clId="{A34F39D3-C380-4E51-B39B-9385FF7D99F8}" dt="2025-03-18T15:21:26.088" v="899" actId="20577"/>
        <pc:sldMkLst>
          <pc:docMk/>
          <pc:sldMk cId="2917694533" sldId="332"/>
        </pc:sldMkLst>
        <pc:spChg chg="mod">
          <ac:chgData name="CAPON Alexis (DSI France Retail)" userId="5e85ba96-cd01-4fbc-9ebc-2af105339eda" providerId="ADAL" clId="{A34F39D3-C380-4E51-B39B-9385FF7D99F8}" dt="2025-03-18T15:21:26.088" v="899" actId="20577"/>
          <ac:spMkLst>
            <pc:docMk/>
            <pc:sldMk cId="2917694533" sldId="332"/>
            <ac:spMk id="49" creationId="{496EF26A-93BF-9D42-B0FD-4E404632A1AC}"/>
          </ac:spMkLst>
        </pc:spChg>
      </pc:sldChg>
      <pc:sldChg chg="modSp mod">
        <pc:chgData name="CAPON Alexis (DSI France Retail)" userId="5e85ba96-cd01-4fbc-9ebc-2af105339eda" providerId="ADAL" clId="{A34F39D3-C380-4E51-B39B-9385FF7D99F8}" dt="2025-03-18T15:25:04.590" v="963" actId="20577"/>
        <pc:sldMkLst>
          <pc:docMk/>
          <pc:sldMk cId="4278851074" sldId="333"/>
        </pc:sldMkLst>
        <pc:spChg chg="mod">
          <ac:chgData name="CAPON Alexis (DSI France Retail)" userId="5e85ba96-cd01-4fbc-9ebc-2af105339eda" providerId="ADAL" clId="{A34F39D3-C380-4E51-B39B-9385FF7D99F8}" dt="2025-03-17T14:10:53.943" v="756" actId="1076"/>
          <ac:spMkLst>
            <pc:docMk/>
            <pc:sldMk cId="4278851074" sldId="333"/>
            <ac:spMk id="2" creationId="{EF788639-34EA-3590-2142-90730BA76585}"/>
          </ac:spMkLst>
        </pc:spChg>
        <pc:graphicFrameChg chg="mod modGraphic">
          <ac:chgData name="CAPON Alexis (DSI France Retail)" userId="5e85ba96-cd01-4fbc-9ebc-2af105339eda" providerId="ADAL" clId="{A34F39D3-C380-4E51-B39B-9385FF7D99F8}" dt="2025-03-18T15:25:04.590" v="963" actId="20577"/>
          <ac:graphicFrameMkLst>
            <pc:docMk/>
            <pc:sldMk cId="4278851074" sldId="333"/>
            <ac:graphicFrameMk id="7" creationId="{0E3B61C8-7161-0893-047F-8FB02681D0DE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67CB797-8583-41B1-B6FB-6EE659B6A6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FR" dirty="0">
                <a:latin typeface="Arial" panose="020B0604020202020204" pitchFamily="34" charset="0"/>
              </a:rPr>
              <a:t>Engie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137DD97-B607-4192-B283-63BE5D75CE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A0C913-E7E3-4615-AA4E-86B7A51B8394}" type="datetimeFigureOut">
              <a:rPr lang="fr-FR" smtClean="0">
                <a:latin typeface="Arial" panose="020B0604020202020204" pitchFamily="34" charset="0"/>
              </a:rPr>
              <a:t>22/03/2025</a:t>
            </a:fld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F67BCF-B5F9-4A14-9803-4BB6BA597A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7089E7-AB11-40A6-A8A6-0F2036D3E32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4E774-27E2-4617-8C39-9918569CF7BC}" type="slidenum">
              <a:rPr lang="fr-FR" smtClean="0">
                <a:latin typeface="Arial" panose="020B0604020202020204" pitchFamily="34" charset="0"/>
              </a:rPr>
              <a:t>‹N°›</a:t>
            </a:fld>
            <a:endParaRPr lang="fr-FR" dirty="0">
              <a:latin typeface="Arial" panose="020B0604020202020204" pitchFamily="34" charset="0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F62B338-1C47-3507-470D-14C848243C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7288" y="8806021"/>
            <a:ext cx="603423" cy="2171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8483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64EAD26-5014-4118-B613-AF182E4393D3}" type="datetimeFigureOut">
              <a:rPr lang="en-US" smtClean="0"/>
              <a:pPr/>
              <a:t>3/22/25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AC4B3B3-6C2B-4D55-9F2F-72E962DCEE60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170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4B3B3-6C2B-4D55-9F2F-72E962DCEE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05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4B3B3-6C2B-4D55-9F2F-72E962DCEE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8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726A6-662F-C628-9720-49F75BD07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AEC0082-10AB-176A-0BB3-B1D2299D69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ED9721B-3D9F-1667-8544-0FF559F041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162216-7244-AFD7-B4B3-DE3087FB8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E0AA7-7BA0-4944-B457-7D5825525D2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42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F0D41BE8-8A43-9C59-2B61-FF9816B8896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1999" cy="5660019"/>
          </a:xfrm>
          <a:custGeom>
            <a:avLst/>
            <a:gdLst>
              <a:gd name="connsiteX0" fmla="*/ 0 w 12191999"/>
              <a:gd name="connsiteY0" fmla="*/ 0 h 5660019"/>
              <a:gd name="connsiteX1" fmla="*/ 12191999 w 12191999"/>
              <a:gd name="connsiteY1" fmla="*/ 0 h 5660019"/>
              <a:gd name="connsiteX2" fmla="*/ 12191999 w 12191999"/>
              <a:gd name="connsiteY2" fmla="*/ 5660019 h 5660019"/>
              <a:gd name="connsiteX3" fmla="*/ 9157061 w 12191999"/>
              <a:gd name="connsiteY3" fmla="*/ 5660019 h 5660019"/>
              <a:gd name="connsiteX4" fmla="*/ 9157061 w 12191999"/>
              <a:gd name="connsiteY4" fmla="*/ 5535909 h 5660019"/>
              <a:gd name="connsiteX5" fmla="*/ 9157061 w 12191999"/>
              <a:gd name="connsiteY5" fmla="*/ 5531453 h 5660019"/>
              <a:gd name="connsiteX6" fmla="*/ 0 w 12191999"/>
              <a:gd name="connsiteY6" fmla="*/ 5531453 h 5660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5660019">
                <a:moveTo>
                  <a:pt x="0" y="0"/>
                </a:moveTo>
                <a:lnTo>
                  <a:pt x="12191999" y="0"/>
                </a:lnTo>
                <a:lnTo>
                  <a:pt x="12191999" y="5660019"/>
                </a:lnTo>
                <a:lnTo>
                  <a:pt x="9157061" y="5660019"/>
                </a:lnTo>
                <a:lnTo>
                  <a:pt x="9157061" y="5535909"/>
                </a:lnTo>
                <a:lnTo>
                  <a:pt x="9157061" y="5531453"/>
                </a:lnTo>
                <a:lnTo>
                  <a:pt x="0" y="553145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30" name="Espace réservé du titre 1">
            <a:extLst>
              <a:ext uri="{FF2B5EF4-FFF2-40B4-BE49-F238E27FC236}">
                <a16:creationId xmlns:a16="http://schemas.microsoft.com/office/drawing/2014/main" id="{B1E9F394-917A-2DA6-48CB-7B4D1A56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" y="1544576"/>
            <a:ext cx="8348552" cy="861774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lnSpc>
                <a:spcPct val="100000"/>
              </a:lnSpc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23" name="Espace réservé du texte 11">
            <a:extLst>
              <a:ext uri="{FF2B5EF4-FFF2-40B4-BE49-F238E27FC236}">
                <a16:creationId xmlns:a16="http://schemas.microsoft.com/office/drawing/2014/main" id="{09AE5483-5762-2994-1BB7-81D1D80C9C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3457" y="3662926"/>
            <a:ext cx="4853116" cy="40011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BA9BE4-F401-A855-74CD-A96F9CC4E41C}"/>
              </a:ext>
            </a:extLst>
          </p:cNvPr>
          <p:cNvSpPr/>
          <p:nvPr userDrawn="1"/>
        </p:nvSpPr>
        <p:spPr>
          <a:xfrm>
            <a:off x="0" y="5531452"/>
            <a:ext cx="9157061" cy="257138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58357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279688E9-79BF-4A24-6D97-49FD7BAB4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890167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space réservé du texte 26">
            <a:extLst>
              <a:ext uri="{FF2B5EF4-FFF2-40B4-BE49-F238E27FC236}">
                <a16:creationId xmlns:a16="http://schemas.microsoft.com/office/drawing/2014/main" id="{615A44B0-6E89-4733-91D2-0945757FEB1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3520" y="2043809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err="1"/>
              <a:t>Titre</a:t>
            </a:r>
            <a:r>
              <a:rPr lang="en-US" noProof="0" dirty="0"/>
              <a:t> du </a:t>
            </a:r>
            <a:r>
              <a:rPr lang="en-US" noProof="0" dirty="0" err="1"/>
              <a:t>chapitre</a:t>
            </a:r>
            <a:endParaRPr lang="en-US" noProof="0" dirty="0"/>
          </a:p>
        </p:txBody>
      </p:sp>
      <p:sp>
        <p:nvSpPr>
          <p:cNvPr id="14" name="Espace réservé du texte 26">
            <a:extLst>
              <a:ext uri="{FF2B5EF4-FFF2-40B4-BE49-F238E27FC236}">
                <a16:creationId xmlns:a16="http://schemas.microsoft.com/office/drawing/2014/main" id="{1DD0599C-1921-47BA-9B44-F0954A4F9B7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39722" y="2249067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 dirty="0"/>
              <a:t>information </a:t>
            </a:r>
            <a:r>
              <a:rPr lang="en-US" noProof="0" dirty="0" err="1"/>
              <a:t>complémentaire</a:t>
            </a:r>
            <a:endParaRPr lang="en-US" noProof="0" dirty="0"/>
          </a:p>
        </p:txBody>
      </p:sp>
      <p:sp>
        <p:nvSpPr>
          <p:cNvPr id="13" name="Espace réservé du texte 26">
            <a:extLst>
              <a:ext uri="{FF2B5EF4-FFF2-40B4-BE49-F238E27FC236}">
                <a16:creationId xmlns:a16="http://schemas.microsoft.com/office/drawing/2014/main" id="{24CACEE7-33A0-4B90-BD78-372E43E5128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869129" y="1974557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18" name="Espace réservé du texte 26">
            <a:extLst>
              <a:ext uri="{FF2B5EF4-FFF2-40B4-BE49-F238E27FC236}">
                <a16:creationId xmlns:a16="http://schemas.microsoft.com/office/drawing/2014/main" id="{C1125814-0E7E-4FC6-964D-D66E5FCE570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93520" y="2949202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 dirty="0" err="1"/>
              <a:t>Titre</a:t>
            </a:r>
            <a:r>
              <a:rPr lang="en-US" noProof="0" dirty="0"/>
              <a:t> du </a:t>
            </a:r>
            <a:r>
              <a:rPr lang="en-US" noProof="0" dirty="0" err="1"/>
              <a:t>chapitre</a:t>
            </a:r>
            <a:endParaRPr lang="en-US" noProof="0" dirty="0"/>
          </a:p>
        </p:txBody>
      </p:sp>
      <p:sp>
        <p:nvSpPr>
          <p:cNvPr id="17" name="Espace réservé du texte 26">
            <a:extLst>
              <a:ext uri="{FF2B5EF4-FFF2-40B4-BE49-F238E27FC236}">
                <a16:creationId xmlns:a16="http://schemas.microsoft.com/office/drawing/2014/main" id="{364D430B-463E-4695-95DE-028D23FA5B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39722" y="3154460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16" name="Espace réservé du texte 26">
            <a:extLst>
              <a:ext uri="{FF2B5EF4-FFF2-40B4-BE49-F238E27FC236}">
                <a16:creationId xmlns:a16="http://schemas.microsoft.com/office/drawing/2014/main" id="{7693AF9D-365D-45DE-A221-58D1EE4E146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69129" y="2879950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1" name="Espace réservé du texte 26">
            <a:extLst>
              <a:ext uri="{FF2B5EF4-FFF2-40B4-BE49-F238E27FC236}">
                <a16:creationId xmlns:a16="http://schemas.microsoft.com/office/drawing/2014/main" id="{90BEB854-DBA8-4CF6-9783-FE19C657576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93520" y="3876741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0" name="Espace réservé du texte 26">
            <a:extLst>
              <a:ext uri="{FF2B5EF4-FFF2-40B4-BE49-F238E27FC236}">
                <a16:creationId xmlns:a16="http://schemas.microsoft.com/office/drawing/2014/main" id="{34E38AAA-2D02-491E-BA59-59DDA7C3008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39722" y="4081999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19" name="Espace réservé du texte 26">
            <a:extLst>
              <a:ext uri="{FF2B5EF4-FFF2-40B4-BE49-F238E27FC236}">
                <a16:creationId xmlns:a16="http://schemas.microsoft.com/office/drawing/2014/main" id="{0A04B0AE-6C8D-43D9-9DA1-6AEA3EFE17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69129" y="3807489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4" name="Espace réservé du texte 26">
            <a:extLst>
              <a:ext uri="{FF2B5EF4-FFF2-40B4-BE49-F238E27FC236}">
                <a16:creationId xmlns:a16="http://schemas.microsoft.com/office/drawing/2014/main" id="{184BCBA6-CDDC-4134-AEF3-B9CB6195647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3520" y="4783275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3" name="Espace réservé du texte 26">
            <a:extLst>
              <a:ext uri="{FF2B5EF4-FFF2-40B4-BE49-F238E27FC236}">
                <a16:creationId xmlns:a16="http://schemas.microsoft.com/office/drawing/2014/main" id="{1CA142FE-3D9B-44AB-A8F3-187CFAFAD6B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39722" y="4988533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22" name="Espace réservé du texte 26">
            <a:extLst>
              <a:ext uri="{FF2B5EF4-FFF2-40B4-BE49-F238E27FC236}">
                <a16:creationId xmlns:a16="http://schemas.microsoft.com/office/drawing/2014/main" id="{BA3EE6DE-1BA8-43A7-ADD1-29CD4F21CC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69129" y="4714023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27" name="Espace réservé du texte 26">
            <a:extLst>
              <a:ext uri="{FF2B5EF4-FFF2-40B4-BE49-F238E27FC236}">
                <a16:creationId xmlns:a16="http://schemas.microsoft.com/office/drawing/2014/main" id="{770BEFA4-581A-4759-8605-C6AF6C4085A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651929" y="2043809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6" name="Espace réservé du texte 26">
            <a:extLst>
              <a:ext uri="{FF2B5EF4-FFF2-40B4-BE49-F238E27FC236}">
                <a16:creationId xmlns:a16="http://schemas.microsoft.com/office/drawing/2014/main" id="{61F66FFE-67C9-4B56-8324-EF6BDFE32E4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898131" y="2249067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25" name="Espace réservé du texte 26">
            <a:extLst>
              <a:ext uri="{FF2B5EF4-FFF2-40B4-BE49-F238E27FC236}">
                <a16:creationId xmlns:a16="http://schemas.microsoft.com/office/drawing/2014/main" id="{64728F90-9961-40D7-ADE3-000E176AFFC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527538" y="1974557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30" name="Espace réservé du texte 26">
            <a:extLst>
              <a:ext uri="{FF2B5EF4-FFF2-40B4-BE49-F238E27FC236}">
                <a16:creationId xmlns:a16="http://schemas.microsoft.com/office/drawing/2014/main" id="{5EB5C6CD-1AB5-462B-8ECE-62054284C49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51929" y="2949202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29" name="Espace réservé du texte 26">
            <a:extLst>
              <a:ext uri="{FF2B5EF4-FFF2-40B4-BE49-F238E27FC236}">
                <a16:creationId xmlns:a16="http://schemas.microsoft.com/office/drawing/2014/main" id="{88D570F5-9141-4173-B1A7-2A1E8ABCE4F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898131" y="3154460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28" name="Espace réservé du texte 26">
            <a:extLst>
              <a:ext uri="{FF2B5EF4-FFF2-40B4-BE49-F238E27FC236}">
                <a16:creationId xmlns:a16="http://schemas.microsoft.com/office/drawing/2014/main" id="{0DC42330-EAE2-49DE-BF3A-315F8F2265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527538" y="2879950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33" name="Espace réservé du texte 26">
            <a:extLst>
              <a:ext uri="{FF2B5EF4-FFF2-40B4-BE49-F238E27FC236}">
                <a16:creationId xmlns:a16="http://schemas.microsoft.com/office/drawing/2014/main" id="{1E06401C-90FC-474B-955D-3DA7848F08F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51929" y="3876741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32" name="Espace réservé du texte 26">
            <a:extLst>
              <a:ext uri="{FF2B5EF4-FFF2-40B4-BE49-F238E27FC236}">
                <a16:creationId xmlns:a16="http://schemas.microsoft.com/office/drawing/2014/main" id="{027CC24C-CBD9-47AF-B3FC-B05FD537C7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98131" y="4081999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31" name="Espace réservé du texte 26">
            <a:extLst>
              <a:ext uri="{FF2B5EF4-FFF2-40B4-BE49-F238E27FC236}">
                <a16:creationId xmlns:a16="http://schemas.microsoft.com/office/drawing/2014/main" id="{814B6700-A687-4F5F-879A-807CA2B3B2E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527538" y="3807489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36" name="Espace réservé du texte 26">
            <a:extLst>
              <a:ext uri="{FF2B5EF4-FFF2-40B4-BE49-F238E27FC236}">
                <a16:creationId xmlns:a16="http://schemas.microsoft.com/office/drawing/2014/main" id="{BB399784-B415-4005-889F-EEEC498D6E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51929" y="4783275"/>
            <a:ext cx="1838580" cy="307777"/>
          </a:xfrm>
          <a:prstGeom prst="rect">
            <a:avLst/>
          </a:prstGeom>
        </p:spPr>
        <p:txBody>
          <a:bodyPr wrap="none" anchor="b" anchorCtr="0"/>
          <a:lstStyle>
            <a:lvl1pPr marL="0" indent="0" algn="r">
              <a:buNone/>
              <a:defRPr sz="14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Titre du chapitre</a:t>
            </a:r>
          </a:p>
        </p:txBody>
      </p:sp>
      <p:sp>
        <p:nvSpPr>
          <p:cNvPr id="35" name="Espace réservé du texte 26">
            <a:extLst>
              <a:ext uri="{FF2B5EF4-FFF2-40B4-BE49-F238E27FC236}">
                <a16:creationId xmlns:a16="http://schemas.microsoft.com/office/drawing/2014/main" id="{47585CE7-6316-4828-B3DF-CB274927576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898131" y="4988533"/>
            <a:ext cx="2592377" cy="307777"/>
          </a:xfrm>
          <a:prstGeom prst="rect">
            <a:avLst/>
          </a:prstGeom>
        </p:spPr>
        <p:txBody>
          <a:bodyPr wrap="none"/>
          <a:lstStyle>
            <a:lvl1pPr marL="0" indent="0" algn="r">
              <a:buNone/>
              <a:defRPr sz="1400" b="1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information complémentaire</a:t>
            </a:r>
          </a:p>
        </p:txBody>
      </p:sp>
      <p:sp>
        <p:nvSpPr>
          <p:cNvPr id="34" name="Espace réservé du texte 26">
            <a:extLst>
              <a:ext uri="{FF2B5EF4-FFF2-40B4-BE49-F238E27FC236}">
                <a16:creationId xmlns:a16="http://schemas.microsoft.com/office/drawing/2014/main" id="{93FB19A3-E5D8-4E8E-A06D-80CA1D7683D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527538" y="4714023"/>
            <a:ext cx="800219" cy="646331"/>
          </a:xfrm>
          <a:prstGeom prst="rect">
            <a:avLst/>
          </a:prstGeom>
        </p:spPr>
        <p:txBody>
          <a:bodyPr wrap="none"/>
          <a:lstStyle>
            <a:lvl1pPr marL="0" indent="0" algn="l">
              <a:buNone/>
              <a:defRPr sz="36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00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E7CEE1-25FB-2926-FD1F-2E30762ED458}"/>
              </a:ext>
            </a:extLst>
          </p:cNvPr>
          <p:cNvSpPr>
            <a:spLocks noGrp="1"/>
          </p:cNvSpPr>
          <p:nvPr>
            <p:ph type="dt" sz="half" idx="35"/>
          </p:nvPr>
        </p:nvSpPr>
        <p:spPr>
          <a:xfrm>
            <a:off x="11030433" y="6397470"/>
            <a:ext cx="704039" cy="215444"/>
          </a:xfrm>
          <a:prstGeom prst="rect">
            <a:avLst/>
          </a:prstGeom>
        </p:spPr>
        <p:txBody>
          <a:bodyPr/>
          <a:lstStyle/>
          <a:p>
            <a:pPr algn="r"/>
            <a:fld id="{2522F7C4-BB3C-47E5-8BE8-65D6820486A8}" type="datetime1">
              <a:rPr lang="fr-FR" smtClean="0"/>
              <a:t>22/03/2025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EB3929-A6B4-87F4-3A4F-77C00E557276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692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A061EEA-5A93-4C55-98D0-E904AE5B56B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9888" y="367166"/>
            <a:ext cx="11822112" cy="3061834"/>
          </a:xfrm>
          <a:custGeom>
            <a:avLst/>
            <a:gdLst>
              <a:gd name="connsiteX0" fmla="*/ 0 w 11822112"/>
              <a:gd name="connsiteY0" fmla="*/ 0 h 3061834"/>
              <a:gd name="connsiteX1" fmla="*/ 11822112 w 11822112"/>
              <a:gd name="connsiteY1" fmla="*/ 0 h 3061834"/>
              <a:gd name="connsiteX2" fmla="*/ 11822112 w 11822112"/>
              <a:gd name="connsiteY2" fmla="*/ 3061834 h 3061834"/>
              <a:gd name="connsiteX3" fmla="*/ 2678112 w 11822112"/>
              <a:gd name="connsiteY3" fmla="*/ 3061834 h 3061834"/>
              <a:gd name="connsiteX4" fmla="*/ 2678112 w 11822112"/>
              <a:gd name="connsiteY4" fmla="*/ 2829222 h 3061834"/>
              <a:gd name="connsiteX5" fmla="*/ 0 w 11822112"/>
              <a:gd name="connsiteY5" fmla="*/ 2829222 h 306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22112" h="3061834">
                <a:moveTo>
                  <a:pt x="0" y="0"/>
                </a:moveTo>
                <a:lnTo>
                  <a:pt x="11822112" y="0"/>
                </a:lnTo>
                <a:lnTo>
                  <a:pt x="11822112" y="3061834"/>
                </a:lnTo>
                <a:lnTo>
                  <a:pt x="2678112" y="3061834"/>
                </a:lnTo>
                <a:lnTo>
                  <a:pt x="2678112" y="2829222"/>
                </a:lnTo>
                <a:lnTo>
                  <a:pt x="0" y="282922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fr-FR" noProof="0"/>
              <a:t>Cliquez sur l'icône pour ajouter une image</a:t>
            </a:r>
            <a:endParaRPr lang="en-US" noProof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AEAFEC-1FF9-44DC-B8D9-017A45799F15}"/>
              </a:ext>
            </a:extLst>
          </p:cNvPr>
          <p:cNvSpPr/>
          <p:nvPr userDrawn="1"/>
        </p:nvSpPr>
        <p:spPr>
          <a:xfrm>
            <a:off x="-1" y="3196388"/>
            <a:ext cx="3048001" cy="447357"/>
          </a:xfrm>
          <a:prstGeom prst="rect">
            <a:avLst/>
          </a:prstGeom>
          <a:gradFill flip="none" rotWithShape="1">
            <a:gsLst>
              <a:gs pos="0">
                <a:srgbClr val="00BCFD"/>
              </a:gs>
              <a:gs pos="0">
                <a:srgbClr val="23D2B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7" name="Titre 17">
            <a:extLst>
              <a:ext uri="{FF2B5EF4-FFF2-40B4-BE49-F238E27FC236}">
                <a16:creationId xmlns:a16="http://schemas.microsoft.com/office/drawing/2014/main" id="{C853C810-4BF9-4B34-A6B4-B185503FF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786" y="3749869"/>
            <a:ext cx="5257800" cy="538609"/>
          </a:xfrm>
        </p:spPr>
        <p:txBody>
          <a:bodyPr anchor="t" anchorCtr="0">
            <a:spAutoFit/>
          </a:bodyPr>
          <a:lstStyle>
            <a:lvl1pPr algn="r">
              <a:defRPr sz="2900" b="1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fr-FR" noProof="0"/>
              <a:t>Modifiez le style du titre</a:t>
            </a:r>
            <a:endParaRPr lang="en-US" noProof="0" dirty="0"/>
          </a:p>
        </p:txBody>
      </p:sp>
      <p:sp>
        <p:nvSpPr>
          <p:cNvPr id="9" name="Espace réservé du texte 2">
            <a:extLst>
              <a:ext uri="{FF2B5EF4-FFF2-40B4-BE49-F238E27FC236}">
                <a16:creationId xmlns:a16="http://schemas.microsoft.com/office/drawing/2014/main" id="{57AF2F9E-E714-4652-A008-A68480F9E2D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6000" y="2044800"/>
            <a:ext cx="2710800" cy="1908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15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00</a:t>
            </a:r>
          </a:p>
        </p:txBody>
      </p:sp>
      <p:sp>
        <p:nvSpPr>
          <p:cNvPr id="28" name="Espace réservé du texte 19">
            <a:extLst>
              <a:ext uri="{FF2B5EF4-FFF2-40B4-BE49-F238E27FC236}">
                <a16:creationId xmlns:a16="http://schemas.microsoft.com/office/drawing/2014/main" id="{7C0D9627-3AE6-41EF-A0D8-14474E747E0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87849" y="4714218"/>
            <a:ext cx="5138737" cy="40011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buNone/>
              <a:defRPr sz="2000">
                <a:solidFill>
                  <a:schemeClr val="accent1"/>
                </a:solidFill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80E2A5-4ABE-F75B-645F-7A652BBD42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030433" y="6397470"/>
            <a:ext cx="704039" cy="215444"/>
          </a:xfrm>
          <a:prstGeom prst="rect">
            <a:avLst/>
          </a:prstGeom>
        </p:spPr>
        <p:txBody>
          <a:bodyPr/>
          <a:lstStyle/>
          <a:p>
            <a:pPr algn="r"/>
            <a:fld id="{B7479403-C09F-465B-97A0-699B7DD38BA1}" type="datetime1">
              <a:rPr lang="fr-FR" smtClean="0"/>
              <a:t>22/03/2025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9EAA9F-0A0D-789B-36FB-FE8D7EB858C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79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7C879BD-4D37-AE0F-6AB2-C36DFC19F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 noProof="0"/>
              <a:t>Modifiez le style du titre</a:t>
            </a:r>
            <a:endParaRPr lang="en-US" noProof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8898" y="1548391"/>
            <a:ext cx="10411720" cy="333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SzPct val="50000"/>
              <a:buFontTx/>
              <a:buNone/>
              <a:defRPr sz="1500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9B2560-5A2F-461D-B47C-6917B8C240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76518" y="2926472"/>
            <a:ext cx="5041270" cy="323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spc="5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marR="0" lvl="0" algn="l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13EBDC3-786B-4A3D-9938-FAC4F6DAC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39346" y="2926472"/>
            <a:ext cx="5041271" cy="323165"/>
          </a:xfrm>
          <a:prstGeom prst="rect">
            <a:avLst/>
          </a:prstGeom>
        </p:spPr>
        <p:txBody>
          <a:bodyPr/>
          <a:lstStyle>
            <a:lvl1pPr marL="180000" indent="-180000">
              <a:spcBef>
                <a:spcPts val="900"/>
              </a:spcBef>
              <a:buSzPct val="50000"/>
              <a:buFontTx/>
              <a:buBlip>
                <a:blip r:embed="rId2"/>
              </a:buBlip>
              <a:defRPr sz="1500" spc="20" baseline="0"/>
            </a:lvl1pPr>
          </a:lstStyle>
          <a:p>
            <a:pPr lv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C2E9CD-ABFD-2A61-72CA-8932CE5C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030433" y="6397470"/>
            <a:ext cx="704039" cy="215444"/>
          </a:xfrm>
          <a:prstGeom prst="rect">
            <a:avLst/>
          </a:prstGeom>
        </p:spPr>
        <p:txBody>
          <a:bodyPr/>
          <a:lstStyle/>
          <a:p>
            <a:pPr algn="r"/>
            <a:fld id="{7157EA00-E116-4412-A431-B963E168A07F}" type="datetime1">
              <a:rPr lang="fr-FR" smtClean="0"/>
              <a:t>22/03/2025</a:t>
            </a:fld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C544043-03BE-5C3C-1175-91EB4DF6FC1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04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B165AB2-2D41-41F4-12DD-EEDFC0123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r>
              <a:rPr lang="fr-FR"/>
              <a:t>Modifiez le style du titre</a:t>
            </a:r>
            <a:endParaRPr lang="fr-F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8898" y="1548391"/>
            <a:ext cx="10411720" cy="3334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10000"/>
              </a:lnSpc>
              <a:spcBef>
                <a:spcPts val="700"/>
              </a:spcBef>
              <a:buSzPct val="50000"/>
              <a:buFontTx/>
              <a:buNone/>
              <a:defRPr sz="1500" spc="20" baseline="0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D99B2560-5A2F-461D-B47C-6917B8C240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68898" y="3107315"/>
            <a:ext cx="10404100" cy="32316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spc="50" baseline="0">
                <a:solidFill>
                  <a:schemeClr val="accent3"/>
                </a:solidFill>
                <a:latin typeface="+mn-lt"/>
              </a:defRPr>
            </a:lvl1pPr>
          </a:lstStyle>
          <a:p>
            <a:pPr marR="0" lvl="0" algn="l" rt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713EBDC3-786B-4A3D-9938-FAC4F6DAC7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8898" y="4444990"/>
            <a:ext cx="10404100" cy="1068570"/>
          </a:xfrm>
          <a:prstGeom prst="rect">
            <a:avLst/>
          </a:prstGeom>
        </p:spPr>
        <p:txBody>
          <a:bodyPr/>
          <a:lstStyle>
            <a:lvl1pPr marL="180000" indent="-180000">
              <a:spcBef>
                <a:spcPts val="900"/>
              </a:spcBef>
              <a:buSzPct val="50000"/>
              <a:buFontTx/>
              <a:buBlip>
                <a:blip r:embed="rId2"/>
              </a:buBlip>
              <a:defRPr sz="1500" spc="20" baseline="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F02C13B-5AF6-34D7-F7F7-C28E8DB7F1F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030433" y="6397470"/>
            <a:ext cx="704039" cy="215444"/>
          </a:xfrm>
          <a:prstGeom prst="rect">
            <a:avLst/>
          </a:prstGeom>
        </p:spPr>
        <p:txBody>
          <a:bodyPr/>
          <a:lstStyle/>
          <a:p>
            <a:pPr algn="r"/>
            <a:fld id="{EE61BE58-B457-4668-8EC6-83C767977CBF}" type="datetime1">
              <a:rPr lang="fr-FR" smtClean="0"/>
              <a:t>22/03/2025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8C0593-297D-C13B-AFC0-F371BC31B3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34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ogo in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93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F277-66D0-46F6-B18E-0B37F27CA7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6824" y="1553797"/>
            <a:ext cx="11563226" cy="323165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700"/>
              </a:spcBef>
              <a:buSzPct val="50000"/>
              <a:buFontTx/>
              <a:buNone/>
              <a:defRPr sz="1500" spc="20" baseline="0"/>
            </a:lvl1pPr>
          </a:lstStyle>
          <a:p>
            <a:pPr lvl="0"/>
            <a:endParaRPr lang="fr-FR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30989E-BEC2-416F-BC6D-DE1C56CD9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96106" y="3712957"/>
            <a:ext cx="9633943" cy="323165"/>
          </a:xfrm>
          <a:prstGeom prst="rect">
            <a:avLst/>
          </a:prstGeom>
          <a:noFill/>
        </p:spPr>
        <p:txBody>
          <a:bodyPr lIns="144000" anchor="ctr"/>
          <a:lstStyle>
            <a:lvl1pPr marL="0" indent="0" algn="l" defTabSz="914400" rtl="0" eaLnBrk="1" latinLnBrk="0" hangingPunct="1">
              <a:buNone/>
              <a:defRPr lang="en-US" sz="1500" kern="1200" cap="all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13" name="Espace réservé du numéro de diapositive 6">
            <a:extLst>
              <a:ext uri="{FF2B5EF4-FFF2-40B4-BE49-F238E27FC236}">
                <a16:creationId xmlns:a16="http://schemas.microsoft.com/office/drawing/2014/main" id="{3CE617F6-2273-40C6-8A42-4C55849B03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2664" y="6397470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BC367B2E-B9DF-44EB-A21A-64C9723206C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2E9BE4B-EE61-53BD-CBBC-154396B03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778133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u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12965-B556-498A-8FD9-20D33996CE4F}"/>
              </a:ext>
            </a:extLst>
          </p:cNvPr>
          <p:cNvCxnSpPr/>
          <p:nvPr userDrawn="1"/>
        </p:nvCxnSpPr>
        <p:spPr>
          <a:xfrm>
            <a:off x="0" y="1166392"/>
            <a:ext cx="4633913" cy="0"/>
          </a:xfrm>
          <a:prstGeom prst="line">
            <a:avLst/>
          </a:prstGeom>
          <a:ln w="317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3">
            <a:extLst>
              <a:ext uri="{FF2B5EF4-FFF2-40B4-BE49-F238E27FC236}">
                <a16:creationId xmlns:a16="http://schemas.microsoft.com/office/drawing/2014/main" id="{E1292B55-64A1-45D8-ACA7-B1C0AFBE9C7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73112" y="1428409"/>
            <a:ext cx="2401508" cy="323165"/>
          </a:xfrm>
          <a:prstGeom prst="rect">
            <a:avLst/>
          </a:prstGeom>
        </p:spPr>
        <p:txBody>
          <a:bodyPr/>
          <a:lstStyle>
            <a:lvl1pPr marL="0" indent="0">
              <a:buSzPct val="50000"/>
              <a:buFontTx/>
              <a:buNone/>
              <a:defRPr sz="1500" spc="20" baseline="0"/>
            </a:lvl1pPr>
          </a:lstStyle>
          <a:p>
            <a:pPr lvl="0"/>
            <a:endParaRPr lang="fr-FR" noProof="0"/>
          </a:p>
        </p:txBody>
      </p:sp>
      <p:sp>
        <p:nvSpPr>
          <p:cNvPr id="15" name="Espace réservé du numéro de diapositive 6">
            <a:extLst>
              <a:ext uri="{FF2B5EF4-FFF2-40B4-BE49-F238E27FC236}">
                <a16:creationId xmlns:a16="http://schemas.microsoft.com/office/drawing/2014/main" id="{A5A32622-B564-4BD9-AB2D-57B896830E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2664" y="6397470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BC367B2E-B9DF-44EB-A21A-64C9723206C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C48F5C4-3BCF-DBD4-4A17-FA8D6F1A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 anchor="t" anchorCtr="0"/>
          <a:lstStyle>
            <a:lvl1pPr>
              <a:lnSpc>
                <a:spcPct val="95000"/>
              </a:lnSpc>
              <a:defRPr sz="2500"/>
            </a:lvl1pPr>
          </a:lstStyle>
          <a:p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747597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u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65D8812B-31AD-49BB-A085-C6FF154E938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56837" y="352422"/>
            <a:ext cx="11834812" cy="3762378"/>
          </a:xfrm>
          <a:custGeom>
            <a:avLst/>
            <a:gdLst>
              <a:gd name="connsiteX0" fmla="*/ 0 w 11834812"/>
              <a:gd name="connsiteY0" fmla="*/ 0 h 3762378"/>
              <a:gd name="connsiteX1" fmla="*/ 11834812 w 11834812"/>
              <a:gd name="connsiteY1" fmla="*/ 0 h 3762378"/>
              <a:gd name="connsiteX2" fmla="*/ 11834812 w 11834812"/>
              <a:gd name="connsiteY2" fmla="*/ 3762378 h 3762378"/>
              <a:gd name="connsiteX3" fmla="*/ 6856763 w 11834812"/>
              <a:gd name="connsiteY3" fmla="*/ 3762378 h 3762378"/>
              <a:gd name="connsiteX4" fmla="*/ 6856763 w 11834812"/>
              <a:gd name="connsiteY4" fmla="*/ 3576893 h 3762378"/>
              <a:gd name="connsiteX5" fmla="*/ 0 w 11834812"/>
              <a:gd name="connsiteY5" fmla="*/ 3576893 h 3762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834812" h="3762378">
                <a:moveTo>
                  <a:pt x="0" y="0"/>
                </a:moveTo>
                <a:lnTo>
                  <a:pt x="11834812" y="0"/>
                </a:lnTo>
                <a:lnTo>
                  <a:pt x="11834812" y="3762378"/>
                </a:lnTo>
                <a:lnTo>
                  <a:pt x="6856763" y="3762378"/>
                </a:lnTo>
                <a:lnTo>
                  <a:pt x="6856763" y="3576893"/>
                </a:lnTo>
                <a:lnTo>
                  <a:pt x="0" y="357689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endParaRPr lang="fr-FR" noProof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C330D0-D207-4CCA-848E-DAFD2CEB7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289" y="4541962"/>
            <a:ext cx="11085512" cy="41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00">
                <a:solidFill>
                  <a:schemeClr val="accent1"/>
                </a:solidFill>
              </a:defRPr>
            </a:lvl1pPr>
          </a:lstStyle>
          <a:p>
            <a:pPr lvl="0"/>
            <a:endParaRPr lang="fr-FR" noProof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C55938-D512-49A8-B153-545D08FFC558}"/>
              </a:ext>
            </a:extLst>
          </p:cNvPr>
          <p:cNvSpPr/>
          <p:nvPr userDrawn="1"/>
        </p:nvSpPr>
        <p:spPr>
          <a:xfrm>
            <a:off x="0" y="3929315"/>
            <a:ext cx="7213600" cy="381000"/>
          </a:xfrm>
          <a:prstGeom prst="rect">
            <a:avLst/>
          </a:prstGeom>
          <a:gradFill>
            <a:gsLst>
              <a:gs pos="0">
                <a:srgbClr val="00BCFD"/>
              </a:gs>
              <a:gs pos="0">
                <a:srgbClr val="23D2B5"/>
              </a:gs>
            </a:gsLst>
            <a:lin ang="216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0"/>
          </a:p>
        </p:txBody>
      </p:sp>
      <p:sp>
        <p:nvSpPr>
          <p:cNvPr id="12" name="Espace réservé du numéro de diapositive 6">
            <a:extLst>
              <a:ext uri="{FF2B5EF4-FFF2-40B4-BE49-F238E27FC236}">
                <a16:creationId xmlns:a16="http://schemas.microsoft.com/office/drawing/2014/main" id="{ED935233-556A-4673-8A86-B9788EC48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2664" y="6397470"/>
            <a:ext cx="309700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fld id="{BC367B2E-B9DF-44EB-A21A-64C9723206C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1206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3434A3B-3DCA-4D28-B0A7-F7864290D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4402"/>
            <a:ext cx="10515600" cy="7694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82617-B9FE-4114-BEC5-BAE77308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201080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  <a:endParaRPr lang="en-US" noProof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27B4F11-5FBA-6078-CD41-E90EDDDE12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30433" y="6397470"/>
            <a:ext cx="704039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>
              <a:defRPr lang="fr-FR" sz="800" cap="all" baseline="0" smtClean="0">
                <a:solidFill>
                  <a:schemeClr val="accent1"/>
                </a:solidFill>
              </a:defRPr>
            </a:lvl1pPr>
          </a:lstStyle>
          <a:p>
            <a:pPr algn="r"/>
            <a:fld id="{1F3D0A8A-D253-4015-AF29-E65133CE267D}" type="datetime1">
              <a:rPr lang="fr-FR" smtClean="0"/>
              <a:t>22/03/2025</a:t>
            </a:fld>
            <a:endParaRPr lang="fr-FR" dirty="0"/>
          </a:p>
        </p:txBody>
      </p:sp>
      <p:sp>
        <p:nvSpPr>
          <p:cNvPr id="14" name="Espace réservé du numéro de diapositive 6">
            <a:extLst>
              <a:ext uri="{FF2B5EF4-FFF2-40B4-BE49-F238E27FC236}">
                <a16:creationId xmlns:a16="http://schemas.microsoft.com/office/drawing/2014/main" id="{E0B80EEA-EB13-4532-99F0-6D321D5F3C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0146" y="6397470"/>
            <a:ext cx="42992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l"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671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53" r:id="rId2"/>
    <p:sldLayoutId id="2147483684" r:id="rId3"/>
    <p:sldLayoutId id="2147483660" r:id="rId4"/>
    <p:sldLayoutId id="2147483661" r:id="rId5"/>
    <p:sldLayoutId id="2147483671" r:id="rId6"/>
    <p:sldLayoutId id="2147483693" r:id="rId7"/>
    <p:sldLayoutId id="2147483694" r:id="rId8"/>
    <p:sldLayoutId id="2147483695" r:id="rId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accent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918C3BE-890F-28B6-B504-2813FBBE2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019BE0FB-61E4-4FB0-0D77-8B11C753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file </a:t>
            </a:r>
            <a:r>
              <a:rPr lang="en-US" dirty="0" err="1"/>
              <a:t>autoUpdater</a:t>
            </a:r>
            <a:endParaRPr lang="en-US" dirty="0"/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496EF26A-93BF-9D42-B0FD-4E404632A1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6333" y="1589822"/>
            <a:ext cx="10404100" cy="13619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Functionalities: 7</a:t>
            </a:r>
          </a:p>
          <a:p>
            <a:pPr marL="0" indent="0">
              <a:buNone/>
            </a:pPr>
            <a:r>
              <a:rPr lang="en-US" dirty="0"/>
              <a:t>Scopes: 8</a:t>
            </a:r>
          </a:p>
          <a:p>
            <a:pPr marL="0" indent="0">
              <a:buNone/>
            </a:pPr>
            <a:r>
              <a:rPr lang="en-US" dirty="0"/>
              <a:t>VISA: </a:t>
            </a:r>
            <a:r>
              <a:rPr lang="fr-FR" dirty="0"/>
              <a:t>https://google.com</a:t>
            </a:r>
            <a:endParaRPr lang="en-US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9AA68E12-C007-1930-7113-9D6A563C21A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69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BFB6-A685-F516-EEC1-48A80FA08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91D510-746B-A14C-9390-ABC81C1A1A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noProof="0" smtClean="0"/>
              <a:pPr/>
              <a:t>10</a:t>
            </a:fld>
            <a:endParaRPr lang="fr-FR" noProof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A2422A24-2F08-5D16-073B-CB56A3F7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 TO-BE – Scénario 1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9D3A1AC-3487-FEC1-9EC3-84F505E90536}"/>
              </a:ext>
            </a:extLst>
          </p:cNvPr>
          <p:cNvSpPr/>
          <p:nvPr/>
        </p:nvSpPr>
        <p:spPr>
          <a:xfrm>
            <a:off x="2844008" y="1802140"/>
            <a:ext cx="4363361" cy="457818"/>
          </a:xfrm>
          <a:prstGeom prst="roundRect">
            <a:avLst/>
          </a:prstGeom>
          <a:noFill/>
          <a:ln>
            <a:solidFill>
              <a:srgbClr val="17255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BAFD068-7445-6C92-490F-2B6862DAC98A}"/>
              </a:ext>
            </a:extLst>
          </p:cNvPr>
          <p:cNvSpPr/>
          <p:nvPr/>
        </p:nvSpPr>
        <p:spPr>
          <a:xfrm>
            <a:off x="2833826" y="5680737"/>
            <a:ext cx="3957404" cy="727979"/>
          </a:xfrm>
          <a:prstGeom prst="roundRect">
            <a:avLst/>
          </a:prstGeom>
          <a:noFill/>
          <a:ln>
            <a:solidFill>
              <a:srgbClr val="17255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b="1" dirty="0">
                <a:solidFill>
                  <a:srgbClr val="17255F"/>
                </a:solidFill>
              </a:rPr>
              <a:t>X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8AAE5BE-FB7E-139E-5172-E835E8B66D90}"/>
              </a:ext>
            </a:extLst>
          </p:cNvPr>
          <p:cNvSpPr/>
          <p:nvPr/>
        </p:nvSpPr>
        <p:spPr>
          <a:xfrm>
            <a:off x="8502266" y="5499452"/>
            <a:ext cx="1435499" cy="45710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X</a:t>
            </a:r>
          </a:p>
        </p:txBody>
      </p:sp>
      <p:sp>
        <p:nvSpPr>
          <p:cNvPr id="15" name="Espace réservé du texte 1">
            <a:extLst>
              <a:ext uri="{FF2B5EF4-FFF2-40B4-BE49-F238E27FC236}">
                <a16:creationId xmlns:a16="http://schemas.microsoft.com/office/drawing/2014/main" id="{45681D67-38C0-DAFB-3C10-B888E231B3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78424" y="202456"/>
            <a:ext cx="2401508" cy="1556836"/>
          </a:xfrm>
        </p:spPr>
        <p:txBody>
          <a:bodyPr/>
          <a:lstStyle/>
          <a:p>
            <a:r>
              <a:rPr lang="fr-FR" sz="1100" dirty="0"/>
              <a:t>Applications X</a:t>
            </a:r>
          </a:p>
          <a:p>
            <a:r>
              <a:rPr lang="fr-FR" sz="1100" dirty="0"/>
              <a:t>A créer</a:t>
            </a:r>
          </a:p>
          <a:p>
            <a:r>
              <a:rPr lang="fr-FR" sz="1100" dirty="0"/>
              <a:t>Flux à créer</a:t>
            </a:r>
          </a:p>
          <a:p>
            <a:r>
              <a:rPr lang="fr-FR" sz="1100" dirty="0"/>
              <a:t>Flux existant impacté</a:t>
            </a:r>
          </a:p>
          <a:p>
            <a:r>
              <a:rPr lang="fr-FR" sz="1100" dirty="0"/>
              <a:t>Flux existant </a:t>
            </a:r>
          </a:p>
          <a:p>
            <a:r>
              <a:rPr lang="fr-FR" sz="1100" dirty="0"/>
              <a:t>Flux à décommissionner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7C08C500-8D45-AFF5-6883-3F4E9D04FB94}"/>
              </a:ext>
            </a:extLst>
          </p:cNvPr>
          <p:cNvSpPr/>
          <p:nvPr/>
        </p:nvSpPr>
        <p:spPr>
          <a:xfrm>
            <a:off x="10249153" y="253945"/>
            <a:ext cx="429271" cy="197818"/>
          </a:xfrm>
          <a:prstGeom prst="roundRect">
            <a:avLst/>
          </a:prstGeom>
          <a:noFill/>
          <a:ln>
            <a:solidFill>
              <a:srgbClr val="17255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DE2AFB4-9EB0-2D35-4483-D657FC8B49E4}"/>
              </a:ext>
            </a:extLst>
          </p:cNvPr>
          <p:cNvSpPr/>
          <p:nvPr/>
        </p:nvSpPr>
        <p:spPr>
          <a:xfrm>
            <a:off x="10248605" y="513945"/>
            <a:ext cx="429271" cy="197818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E041A8A4-0C33-51FE-A664-F5A757284E0A}"/>
              </a:ext>
            </a:extLst>
          </p:cNvPr>
          <p:cNvCxnSpPr/>
          <p:nvPr/>
        </p:nvCxnSpPr>
        <p:spPr>
          <a:xfrm>
            <a:off x="10264573" y="1096146"/>
            <a:ext cx="429271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E9DDDB3-792C-6064-2743-990D75CEC19C}"/>
              </a:ext>
            </a:extLst>
          </p:cNvPr>
          <p:cNvCxnSpPr>
            <a:cxnSpLocks/>
          </p:cNvCxnSpPr>
          <p:nvPr/>
        </p:nvCxnSpPr>
        <p:spPr>
          <a:xfrm>
            <a:off x="10248603" y="837073"/>
            <a:ext cx="429271" cy="0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1217B06F-9763-8A7C-C1D3-A31F0127A7DA}"/>
              </a:ext>
            </a:extLst>
          </p:cNvPr>
          <p:cNvCxnSpPr>
            <a:cxnSpLocks/>
          </p:cNvCxnSpPr>
          <p:nvPr/>
        </p:nvCxnSpPr>
        <p:spPr>
          <a:xfrm>
            <a:off x="10248605" y="1348066"/>
            <a:ext cx="429271" cy="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4C4D976A-C823-120A-0FCE-8CABA6FA9459}"/>
              </a:ext>
            </a:extLst>
          </p:cNvPr>
          <p:cNvCxnSpPr>
            <a:cxnSpLocks/>
          </p:cNvCxnSpPr>
          <p:nvPr/>
        </p:nvCxnSpPr>
        <p:spPr>
          <a:xfrm>
            <a:off x="10248605" y="1643144"/>
            <a:ext cx="42927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25919E84-A218-F7E1-DC35-03F52636FFB5}"/>
              </a:ext>
            </a:extLst>
          </p:cNvPr>
          <p:cNvSpPr/>
          <p:nvPr/>
        </p:nvSpPr>
        <p:spPr>
          <a:xfrm>
            <a:off x="4273989" y="3655186"/>
            <a:ext cx="1503398" cy="457109"/>
          </a:xfrm>
          <a:prstGeom prst="roundRect">
            <a:avLst/>
          </a:prstGeom>
          <a:solidFill>
            <a:srgbClr val="00AAFF"/>
          </a:solidFill>
          <a:ln>
            <a:solidFill>
              <a:srgbClr val="00A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X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BC5530A-8097-757D-AAF7-1E4985715C05}"/>
              </a:ext>
            </a:extLst>
          </p:cNvPr>
          <p:cNvCxnSpPr>
            <a:cxnSpLocks/>
            <a:stCxn id="24" idx="2"/>
            <a:endCxn id="10" idx="0"/>
          </p:cNvCxnSpPr>
          <p:nvPr/>
        </p:nvCxnSpPr>
        <p:spPr>
          <a:xfrm flipH="1">
            <a:off x="5025688" y="3072788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7089010-F957-76D6-2680-868CD9BF522C}"/>
              </a:ext>
            </a:extLst>
          </p:cNvPr>
          <p:cNvSpPr/>
          <p:nvPr/>
        </p:nvSpPr>
        <p:spPr>
          <a:xfrm>
            <a:off x="1641282" y="1802140"/>
            <a:ext cx="429271" cy="4595330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fr-FR" sz="1100" dirty="0"/>
              <a:t>X</a:t>
            </a:r>
          </a:p>
        </p:txBody>
      </p:sp>
      <p:pic>
        <p:nvPicPr>
          <p:cNvPr id="28" name="Graphique 27" descr="Utilisateurs contour">
            <a:extLst>
              <a:ext uri="{FF2B5EF4-FFF2-40B4-BE49-F238E27FC236}">
                <a16:creationId xmlns:a16="http://schemas.microsoft.com/office/drawing/2014/main" id="{E92C8DEA-11EA-52FA-5CA1-7464A33E6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532" y="497743"/>
            <a:ext cx="914400" cy="914400"/>
          </a:xfrm>
          <a:prstGeom prst="rect">
            <a:avLst/>
          </a:prstGeom>
        </p:spPr>
      </p:pic>
      <p:sp>
        <p:nvSpPr>
          <p:cNvPr id="29" name="Espace réservé du texte 1">
            <a:extLst>
              <a:ext uri="{FF2B5EF4-FFF2-40B4-BE49-F238E27FC236}">
                <a16:creationId xmlns:a16="http://schemas.microsoft.com/office/drawing/2014/main" id="{98923C44-E40E-9FB4-38AB-F30D175D5B5A}"/>
              </a:ext>
            </a:extLst>
          </p:cNvPr>
          <p:cNvSpPr txBox="1">
            <a:spLocks/>
          </p:cNvSpPr>
          <p:nvPr/>
        </p:nvSpPr>
        <p:spPr>
          <a:xfrm>
            <a:off x="1427345" y="1221108"/>
            <a:ext cx="858671" cy="25391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50" dirty="0"/>
              <a:t>Business</a:t>
            </a:r>
          </a:p>
        </p:txBody>
      </p: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05978D3C-6F2E-BDAD-E119-30F7A0BF93D4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025688" y="1461537"/>
            <a:ext cx="1" cy="34060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que 11" descr="Utilisateurs contour">
            <a:extLst>
              <a:ext uri="{FF2B5EF4-FFF2-40B4-BE49-F238E27FC236}">
                <a16:creationId xmlns:a16="http://schemas.microsoft.com/office/drawing/2014/main" id="{CDBFFF24-9417-970E-BC1A-DA2D13821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938" y="493934"/>
            <a:ext cx="914400" cy="914400"/>
          </a:xfrm>
          <a:prstGeom prst="rect">
            <a:avLst/>
          </a:prstGeom>
        </p:spPr>
      </p:pic>
      <p:sp>
        <p:nvSpPr>
          <p:cNvPr id="22" name="Espace réservé du texte 1">
            <a:extLst>
              <a:ext uri="{FF2B5EF4-FFF2-40B4-BE49-F238E27FC236}">
                <a16:creationId xmlns:a16="http://schemas.microsoft.com/office/drawing/2014/main" id="{3D22CDF3-2555-6403-0C40-A259104A3033}"/>
              </a:ext>
            </a:extLst>
          </p:cNvPr>
          <p:cNvSpPr txBox="1">
            <a:spLocks/>
          </p:cNvSpPr>
          <p:nvPr/>
        </p:nvSpPr>
        <p:spPr>
          <a:xfrm>
            <a:off x="4667259" y="1191506"/>
            <a:ext cx="674194" cy="25529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700"/>
              </a:spcBef>
              <a:buSzPct val="50000"/>
              <a:buFontTx/>
              <a:buNone/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1050" dirty="0"/>
              <a:t>Clients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2D53FCE9-B93F-E53B-6B08-BC5F2DDA36B9}"/>
              </a:ext>
            </a:extLst>
          </p:cNvPr>
          <p:cNvSpPr/>
          <p:nvPr/>
        </p:nvSpPr>
        <p:spPr>
          <a:xfrm>
            <a:off x="2844008" y="2841500"/>
            <a:ext cx="4363361" cy="23128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/>
              <a:t>X</a:t>
            </a: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D73C0724-FA5C-066E-6308-19A5B3F8A65B}"/>
              </a:ext>
            </a:extLst>
          </p:cNvPr>
          <p:cNvCxnSpPr>
            <a:cxnSpLocks/>
          </p:cNvCxnSpPr>
          <p:nvPr/>
        </p:nvCxnSpPr>
        <p:spPr>
          <a:xfrm flipV="1">
            <a:off x="7207369" y="2033406"/>
            <a:ext cx="1018273" cy="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A2DFEF83-C735-557B-1D14-546255A9B1C8}"/>
              </a:ext>
            </a:extLst>
          </p:cNvPr>
          <p:cNvSpPr/>
          <p:nvPr/>
        </p:nvSpPr>
        <p:spPr>
          <a:xfrm>
            <a:off x="2844008" y="4694693"/>
            <a:ext cx="7093755" cy="231288"/>
          </a:xfrm>
          <a:prstGeom prst="roundRect">
            <a:avLst/>
          </a:prstGeom>
          <a:solidFill>
            <a:srgbClr val="00AAFF"/>
          </a:solidFill>
          <a:ln>
            <a:solidFill>
              <a:srgbClr val="00A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100" dirty="0" err="1">
                <a:solidFill>
                  <a:schemeClr val="bg1"/>
                </a:solidFill>
              </a:rPr>
              <a:t>EventBus</a:t>
            </a:r>
            <a:endParaRPr lang="fr-FR" sz="1100" dirty="0">
              <a:solidFill>
                <a:schemeClr val="bg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CFE56697-291E-7288-9506-230F866B795A}"/>
              </a:ext>
            </a:extLst>
          </p:cNvPr>
          <p:cNvSpPr txBox="1"/>
          <p:nvPr/>
        </p:nvSpPr>
        <p:spPr>
          <a:xfrm>
            <a:off x="2542648" y="4100365"/>
            <a:ext cx="2461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X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42075774-64AA-8E6E-64C9-9673987ACC1A}"/>
              </a:ext>
            </a:extLst>
          </p:cNvPr>
          <p:cNvCxnSpPr>
            <a:cxnSpLocks/>
          </p:cNvCxnSpPr>
          <p:nvPr/>
        </p:nvCxnSpPr>
        <p:spPr>
          <a:xfrm flipH="1">
            <a:off x="4949113" y="4112295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3C5DAE20-BAC7-33ED-19D0-B7D3660D3D56}"/>
              </a:ext>
            </a:extLst>
          </p:cNvPr>
          <p:cNvCxnSpPr>
            <a:cxnSpLocks/>
          </p:cNvCxnSpPr>
          <p:nvPr/>
        </p:nvCxnSpPr>
        <p:spPr>
          <a:xfrm flipH="1" flipV="1">
            <a:off x="5102831" y="4112295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ZoneTexte 74">
            <a:extLst>
              <a:ext uri="{FF2B5EF4-FFF2-40B4-BE49-F238E27FC236}">
                <a16:creationId xmlns:a16="http://schemas.microsoft.com/office/drawing/2014/main" id="{FACDFD0C-1A9E-F77E-6015-8B9D6934C681}"/>
              </a:ext>
            </a:extLst>
          </p:cNvPr>
          <p:cNvSpPr txBox="1"/>
          <p:nvPr/>
        </p:nvSpPr>
        <p:spPr>
          <a:xfrm>
            <a:off x="5071713" y="4428907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/>
              <a:t>X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BCDB3770-4F81-E94A-DB6C-10652CA01A49}"/>
              </a:ext>
            </a:extLst>
          </p:cNvPr>
          <p:cNvCxnSpPr>
            <a:cxnSpLocks/>
          </p:cNvCxnSpPr>
          <p:nvPr/>
        </p:nvCxnSpPr>
        <p:spPr>
          <a:xfrm flipH="1">
            <a:off x="4778768" y="4935925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89C66981-49DE-56E5-66F1-A9DA2C7DBC5E}"/>
              </a:ext>
            </a:extLst>
          </p:cNvPr>
          <p:cNvCxnSpPr>
            <a:cxnSpLocks/>
          </p:cNvCxnSpPr>
          <p:nvPr/>
        </p:nvCxnSpPr>
        <p:spPr>
          <a:xfrm flipH="1" flipV="1">
            <a:off x="4949112" y="4917054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D3A296A5-C38C-4445-ABEE-8FAFE131877D}"/>
              </a:ext>
            </a:extLst>
          </p:cNvPr>
          <p:cNvCxnSpPr>
            <a:cxnSpLocks/>
          </p:cNvCxnSpPr>
          <p:nvPr/>
        </p:nvCxnSpPr>
        <p:spPr>
          <a:xfrm flipH="1">
            <a:off x="9220015" y="4917054"/>
            <a:ext cx="1" cy="58239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ZoneTexte 81">
            <a:extLst>
              <a:ext uri="{FF2B5EF4-FFF2-40B4-BE49-F238E27FC236}">
                <a16:creationId xmlns:a16="http://schemas.microsoft.com/office/drawing/2014/main" id="{8505A2D3-2E95-FB69-3B88-33191DDC004C}"/>
              </a:ext>
            </a:extLst>
          </p:cNvPr>
          <p:cNvSpPr txBox="1"/>
          <p:nvPr/>
        </p:nvSpPr>
        <p:spPr>
          <a:xfrm>
            <a:off x="2372801" y="4922065"/>
            <a:ext cx="24617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000" dirty="0"/>
              <a:t>X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2E13C29-2654-51A2-4011-A11DA9376090}"/>
              </a:ext>
            </a:extLst>
          </p:cNvPr>
          <p:cNvSpPr txBox="1"/>
          <p:nvPr/>
        </p:nvSpPr>
        <p:spPr>
          <a:xfrm>
            <a:off x="4937305" y="524090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/>
              <a:t>X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3B05899F-0BB7-A6A3-9A42-4582249A01C5}"/>
              </a:ext>
            </a:extLst>
          </p:cNvPr>
          <p:cNvSpPr txBox="1"/>
          <p:nvPr/>
        </p:nvSpPr>
        <p:spPr>
          <a:xfrm>
            <a:off x="7463621" y="4902121"/>
            <a:ext cx="6158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000" dirty="0"/>
              <a:t>X </a:t>
            </a:r>
            <a:r>
              <a:rPr lang="fr-FR" sz="1000" dirty="0" err="1"/>
              <a:t>event</a:t>
            </a:r>
            <a:endParaRPr lang="fr-FR" sz="1000" dirty="0"/>
          </a:p>
        </p:txBody>
      </p: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B9DA84BB-6A23-BDCA-4102-4C9621AFEEEF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5025689" y="2259958"/>
            <a:ext cx="0" cy="581542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2ABDBC96-8BA3-C187-CAFF-8E91746F921B}"/>
              </a:ext>
            </a:extLst>
          </p:cNvPr>
          <p:cNvCxnSpPr>
            <a:cxnSpLocks/>
          </p:cNvCxnSpPr>
          <p:nvPr/>
        </p:nvCxnSpPr>
        <p:spPr>
          <a:xfrm flipH="1">
            <a:off x="2069194" y="2022713"/>
            <a:ext cx="773455" cy="107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F83CF0B4-D411-93F5-A144-AE7A41E1360F}"/>
              </a:ext>
            </a:extLst>
          </p:cNvPr>
          <p:cNvCxnSpPr>
            <a:cxnSpLocks/>
          </p:cNvCxnSpPr>
          <p:nvPr/>
        </p:nvCxnSpPr>
        <p:spPr>
          <a:xfrm flipH="1">
            <a:off x="2070553" y="2960144"/>
            <a:ext cx="773455" cy="107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2" name="Connecteur droit avec flèche 91">
            <a:extLst>
              <a:ext uri="{FF2B5EF4-FFF2-40B4-BE49-F238E27FC236}">
                <a16:creationId xmlns:a16="http://schemas.microsoft.com/office/drawing/2014/main" id="{78150BAA-B826-3EB8-1143-E58DA9FCC09D}"/>
              </a:ext>
            </a:extLst>
          </p:cNvPr>
          <p:cNvCxnSpPr>
            <a:cxnSpLocks/>
          </p:cNvCxnSpPr>
          <p:nvPr/>
        </p:nvCxnSpPr>
        <p:spPr>
          <a:xfrm flipH="1">
            <a:off x="2070553" y="4806774"/>
            <a:ext cx="773455" cy="1070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A28C84A4-DEA6-C26F-75B6-1ADC88B30C91}"/>
              </a:ext>
            </a:extLst>
          </p:cNvPr>
          <p:cNvCxnSpPr>
            <a:cxnSpLocks/>
          </p:cNvCxnSpPr>
          <p:nvPr/>
        </p:nvCxnSpPr>
        <p:spPr>
          <a:xfrm flipH="1">
            <a:off x="2057708" y="6063267"/>
            <a:ext cx="773455" cy="1070"/>
          </a:xfrm>
          <a:prstGeom prst="straightConnector1">
            <a:avLst/>
          </a:prstGeom>
          <a:ln>
            <a:solidFill>
              <a:srgbClr val="17255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3B847BCB-CE28-43E3-C194-79BC828D19C5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57708" y="3883741"/>
            <a:ext cx="2216281" cy="0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4F4C5DAD-937A-3C23-302F-D64A0400070D}"/>
              </a:ext>
            </a:extLst>
          </p:cNvPr>
          <p:cNvCxnSpPr>
            <a:cxnSpLocks/>
            <a:stCxn id="29" idx="2"/>
            <a:endCxn id="2" idx="0"/>
          </p:cNvCxnSpPr>
          <p:nvPr/>
        </p:nvCxnSpPr>
        <p:spPr>
          <a:xfrm flipH="1">
            <a:off x="1855918" y="1475024"/>
            <a:ext cx="763" cy="3271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Graphique 101" descr="Base de données contour">
            <a:extLst>
              <a:ext uri="{FF2B5EF4-FFF2-40B4-BE49-F238E27FC236}">
                <a16:creationId xmlns:a16="http://schemas.microsoft.com/office/drawing/2014/main" id="{DDBB3F89-CC2F-D65D-F4A5-1953770CF3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11027" y="3650368"/>
            <a:ext cx="457200" cy="457200"/>
          </a:xfrm>
          <a:prstGeom prst="rect">
            <a:avLst/>
          </a:prstGeom>
        </p:spPr>
      </p:pic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79E6F693-095F-9E05-A1C0-B7A9CFC8A3EA}"/>
              </a:ext>
            </a:extLst>
          </p:cNvPr>
          <p:cNvCxnSpPr>
            <a:cxnSpLocks/>
          </p:cNvCxnSpPr>
          <p:nvPr/>
        </p:nvCxnSpPr>
        <p:spPr>
          <a:xfrm flipV="1">
            <a:off x="5777387" y="3878968"/>
            <a:ext cx="652046" cy="85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Graphique 104" descr="Base de données contour">
            <a:extLst>
              <a:ext uri="{FF2B5EF4-FFF2-40B4-BE49-F238E27FC236}">
                <a16:creationId xmlns:a16="http://schemas.microsoft.com/office/drawing/2014/main" id="{18DDCFF5-2999-6E2A-CBA9-7B18804FD9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6563" y="1776715"/>
            <a:ext cx="457200" cy="457200"/>
          </a:xfrm>
          <a:prstGeom prst="rect">
            <a:avLst/>
          </a:prstGeom>
        </p:spPr>
      </p:pic>
      <p:sp>
        <p:nvSpPr>
          <p:cNvPr id="106" name="ZoneTexte 105">
            <a:extLst>
              <a:ext uri="{FF2B5EF4-FFF2-40B4-BE49-F238E27FC236}">
                <a16:creationId xmlns:a16="http://schemas.microsoft.com/office/drawing/2014/main" id="{8BB8E00D-2A74-311E-6FF2-EBE97513489C}"/>
              </a:ext>
            </a:extLst>
          </p:cNvPr>
          <p:cNvSpPr txBox="1"/>
          <p:nvPr/>
        </p:nvSpPr>
        <p:spPr>
          <a:xfrm>
            <a:off x="6037418" y="4059750"/>
            <a:ext cx="123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X Service DB</a:t>
            </a:r>
          </a:p>
        </p:txBody>
      </p:sp>
      <p:sp>
        <p:nvSpPr>
          <p:cNvPr id="107" name="ZoneTexte 106">
            <a:extLst>
              <a:ext uri="{FF2B5EF4-FFF2-40B4-BE49-F238E27FC236}">
                <a16:creationId xmlns:a16="http://schemas.microsoft.com/office/drawing/2014/main" id="{5E242FDF-9BAA-6291-0CDA-AC0D70A752C1}"/>
              </a:ext>
            </a:extLst>
          </p:cNvPr>
          <p:cNvSpPr txBox="1"/>
          <p:nvPr/>
        </p:nvSpPr>
        <p:spPr>
          <a:xfrm>
            <a:off x="7828258" y="2182729"/>
            <a:ext cx="12338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XlDB</a:t>
            </a:r>
            <a:endParaRPr lang="fr-FR" sz="800" dirty="0"/>
          </a:p>
        </p:txBody>
      </p: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0B1B0E3B-AE46-2A86-98B3-262B03BBF46C}"/>
              </a:ext>
            </a:extLst>
          </p:cNvPr>
          <p:cNvSpPr/>
          <p:nvPr/>
        </p:nvSpPr>
        <p:spPr>
          <a:xfrm>
            <a:off x="4082810" y="5502341"/>
            <a:ext cx="1503398" cy="457109"/>
          </a:xfrm>
          <a:prstGeom prst="roundRect">
            <a:avLst/>
          </a:prstGeom>
          <a:solidFill>
            <a:srgbClr val="00AAFF"/>
          </a:solidFill>
          <a:ln>
            <a:solidFill>
              <a:srgbClr val="00AA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chemeClr val="bg1"/>
                </a:solidFill>
              </a:rPr>
              <a:t>X Service</a:t>
            </a:r>
          </a:p>
        </p:txBody>
      </p:sp>
      <p:pic>
        <p:nvPicPr>
          <p:cNvPr id="115" name="Graphique 114" descr="Base de données contour">
            <a:extLst>
              <a:ext uri="{FF2B5EF4-FFF2-40B4-BE49-F238E27FC236}">
                <a16:creationId xmlns:a16="http://schemas.microsoft.com/office/drawing/2014/main" id="{4CB848B3-0141-A77D-A11B-0B35217C18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74810" y="5827863"/>
            <a:ext cx="457200" cy="457200"/>
          </a:xfrm>
          <a:prstGeom prst="rect">
            <a:avLst/>
          </a:prstGeom>
        </p:spPr>
      </p:pic>
      <p:sp>
        <p:nvSpPr>
          <p:cNvPr id="116" name="ZoneTexte 115">
            <a:extLst>
              <a:ext uri="{FF2B5EF4-FFF2-40B4-BE49-F238E27FC236}">
                <a16:creationId xmlns:a16="http://schemas.microsoft.com/office/drawing/2014/main" id="{A95A9E61-B27A-251C-B1FD-355642B287A0}"/>
              </a:ext>
            </a:extLst>
          </p:cNvPr>
          <p:cNvSpPr txBox="1"/>
          <p:nvPr/>
        </p:nvSpPr>
        <p:spPr>
          <a:xfrm>
            <a:off x="5315115" y="6234257"/>
            <a:ext cx="1597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X Service DB</a:t>
            </a:r>
          </a:p>
        </p:txBody>
      </p: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45823D78-1095-B4D2-1595-015A62AD24BB}"/>
              </a:ext>
            </a:extLst>
          </p:cNvPr>
          <p:cNvCxnSpPr>
            <a:cxnSpLocks/>
            <a:stCxn id="113" idx="2"/>
          </p:cNvCxnSpPr>
          <p:nvPr/>
        </p:nvCxnSpPr>
        <p:spPr>
          <a:xfrm rot="16200000" flipH="1">
            <a:off x="5297715" y="5496244"/>
            <a:ext cx="103817" cy="1030228"/>
          </a:xfrm>
          <a:prstGeom prst="bentConnector2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Graphique 122" descr="Liste contour">
            <a:extLst>
              <a:ext uri="{FF2B5EF4-FFF2-40B4-BE49-F238E27FC236}">
                <a16:creationId xmlns:a16="http://schemas.microsoft.com/office/drawing/2014/main" id="{9D7E0A7C-4C60-AC3A-FE4C-DCBFFA8505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00695" y="4557879"/>
            <a:ext cx="512196" cy="512196"/>
          </a:xfrm>
          <a:prstGeom prst="rect">
            <a:avLst/>
          </a:prstGeom>
        </p:spPr>
      </p:pic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6A866F47-03EF-B14D-DC30-423E937AF583}"/>
              </a:ext>
            </a:extLst>
          </p:cNvPr>
          <p:cNvCxnSpPr>
            <a:cxnSpLocks/>
          </p:cNvCxnSpPr>
          <p:nvPr/>
        </p:nvCxnSpPr>
        <p:spPr>
          <a:xfrm flipV="1">
            <a:off x="9948649" y="4805916"/>
            <a:ext cx="652046" cy="858"/>
          </a:xfrm>
          <a:prstGeom prst="straightConnector1">
            <a:avLst/>
          </a:prstGeom>
          <a:ln>
            <a:solidFill>
              <a:srgbClr val="00AA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00A81A23-5D1C-D4FC-31C6-FA54CDAC4B67}"/>
              </a:ext>
            </a:extLst>
          </p:cNvPr>
          <p:cNvSpPr txBox="1"/>
          <p:nvPr/>
        </p:nvSpPr>
        <p:spPr>
          <a:xfrm>
            <a:off x="10239888" y="5054811"/>
            <a:ext cx="12338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/>
              <a:t>Dead </a:t>
            </a:r>
            <a:r>
              <a:rPr lang="fr-FR" sz="800" dirty="0" err="1"/>
              <a:t>Letter</a:t>
            </a:r>
            <a:r>
              <a:rPr lang="fr-FR" sz="800" dirty="0"/>
              <a:t> Queues (</a:t>
            </a:r>
            <a:r>
              <a:rPr lang="fr-FR" sz="800" dirty="0" err="1"/>
              <a:t>DLQs</a:t>
            </a:r>
            <a:r>
              <a:rPr lang="fr-FR" sz="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0167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67A59-3C7B-A59A-468D-2470AEDD6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D06BD26-0AC6-199F-2726-9F7F7C208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noProof="0" smtClean="0"/>
              <a:pPr/>
              <a:t>11</a:t>
            </a:fld>
            <a:endParaRPr lang="fr-FR" noProof="0"/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319949AC-CB03-7751-A6B1-29BEB94C6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384721"/>
          </a:xfrm>
        </p:spPr>
        <p:txBody>
          <a:bodyPr/>
          <a:lstStyle/>
          <a:p>
            <a:r>
              <a:rPr lang="fr-FR" sz="2000" dirty="0"/>
              <a:t>Impacts applicatifs – X</a:t>
            </a: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06A4ED9-4C00-EE04-181D-0A6BBC5BCC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619894"/>
              </p:ext>
            </p:extLst>
          </p:nvPr>
        </p:nvGraphicFramePr>
        <p:xfrm>
          <a:off x="580518" y="1974008"/>
          <a:ext cx="11030964" cy="1980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72652">
                  <a:extLst>
                    <a:ext uri="{9D8B030D-6E8A-4147-A177-3AD203B41FA5}">
                      <a16:colId xmlns:a16="http://schemas.microsoft.com/office/drawing/2014/main" val="2044199293"/>
                    </a:ext>
                  </a:extLst>
                </a:gridCol>
                <a:gridCol w="8858312">
                  <a:extLst>
                    <a:ext uri="{9D8B030D-6E8A-4147-A177-3AD203B41FA5}">
                      <a16:colId xmlns:a16="http://schemas.microsoft.com/office/drawing/2014/main" val="1722493527"/>
                    </a:ext>
                  </a:extLst>
                </a:gridCol>
              </a:tblGrid>
              <a:tr h="257778"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Domaine /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>
                          <a:solidFill>
                            <a:schemeClr val="bg1"/>
                          </a:solidFill>
                        </a:rPr>
                        <a:t>Impacts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1188642">
                <a:tc>
                  <a:txBody>
                    <a:bodyPr/>
                    <a:lstStyle/>
                    <a:p>
                      <a:r>
                        <a:rPr lang="fr-FR" sz="1100" b="1" dirty="0">
                          <a:solidFill>
                            <a:srgbClr val="17255F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fr-FR" sz="1100" dirty="0">
                          <a:solidFill>
                            <a:srgbClr val="17255F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7320888"/>
                  </a:ext>
                </a:extLst>
              </a:tr>
              <a:tr h="517918">
                <a:tc>
                  <a:txBody>
                    <a:bodyPr/>
                    <a:lstStyle/>
                    <a:p>
                      <a:r>
                        <a:rPr lang="fr-FR" sz="1100" b="1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i="0" dirty="0">
                          <a:solidFill>
                            <a:srgbClr val="17255F"/>
                          </a:solidFill>
                        </a:rPr>
                        <a:t>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2182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605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re 1">
            <a:extLst>
              <a:ext uri="{FF2B5EF4-FFF2-40B4-BE49-F238E27FC236}">
                <a16:creationId xmlns:a16="http://schemas.microsoft.com/office/drawing/2014/main" id="{7D107CC2-F4A2-401C-8062-F0B54098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" y="1544576"/>
            <a:ext cx="8973168" cy="861774"/>
          </a:xfrm>
        </p:spPr>
        <p:txBody>
          <a:bodyPr/>
          <a:lstStyle/>
          <a:p>
            <a:r>
              <a:rPr lang="en-US" dirty="0"/>
              <a:t>EXX - VISA 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0C447D-2367-33EA-207D-9F2BE364D44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43457" y="3662926"/>
            <a:ext cx="4853116" cy="400110"/>
          </a:xfrm>
        </p:spPr>
        <p:txBody>
          <a:bodyPr/>
          <a:lstStyle/>
          <a:p>
            <a:r>
              <a:rPr lang="en-US" dirty="0" err="1"/>
              <a:t>Started_date</a:t>
            </a:r>
            <a:endParaRPr lang="en-US" dirty="0"/>
          </a:p>
        </p:txBody>
      </p:sp>
      <p:sp>
        <p:nvSpPr>
          <p:cNvPr id="2" name="Freeform 1" descr="logo engie blanc">
            <a:extLst>
              <a:ext uri="{FF2B5EF4-FFF2-40B4-BE49-F238E27FC236}">
                <a16:creationId xmlns:a16="http://schemas.microsoft.com/office/drawing/2014/main" id="{212A0D82-62F3-781F-7CED-C802089720C1}"/>
              </a:ext>
            </a:extLst>
          </p:cNvPr>
          <p:cNvSpPr>
            <a:spLocks noChangeAspect="1"/>
          </p:cNvSpPr>
          <p:nvPr/>
        </p:nvSpPr>
        <p:spPr>
          <a:xfrm rot="16200000" flipV="1">
            <a:off x="5840164" y="4027701"/>
            <a:ext cx="511675" cy="1438980"/>
          </a:xfrm>
          <a:custGeom>
            <a:avLst/>
            <a:gdLst>
              <a:gd name="connsiteX0" fmla="*/ 723285 w 2145160"/>
              <a:gd name="connsiteY0" fmla="*/ 1455551 h 6032807"/>
              <a:gd name="connsiteX1" fmla="*/ 706876 w 2145160"/>
              <a:gd name="connsiteY1" fmla="*/ 1437189 h 6032807"/>
              <a:gd name="connsiteX2" fmla="*/ 134107 w 2145160"/>
              <a:gd name="connsiteY2" fmla="*/ 1479840 h 6032807"/>
              <a:gd name="connsiteX3" fmla="*/ 14235 w 2145160"/>
              <a:gd name="connsiteY3" fmla="*/ 1585091 h 6032807"/>
              <a:gd name="connsiteX4" fmla="*/ 134846 w 2145160"/>
              <a:gd name="connsiteY4" fmla="*/ 1691242 h 6032807"/>
              <a:gd name="connsiteX5" fmla="*/ 665459 w 2145160"/>
              <a:gd name="connsiteY5" fmla="*/ 1730295 h 6032807"/>
              <a:gd name="connsiteX6" fmla="*/ 681129 w 2145160"/>
              <a:gd name="connsiteY6" fmla="*/ 1717224 h 6032807"/>
              <a:gd name="connsiteX7" fmla="*/ 996866 w 2145160"/>
              <a:gd name="connsiteY7" fmla="*/ 4425410 h 6032807"/>
              <a:gd name="connsiteX8" fmla="*/ 959248 w 2145160"/>
              <a:gd name="connsiteY8" fmla="*/ 4323757 h 6032807"/>
              <a:gd name="connsiteX9" fmla="*/ 495166 w 2145160"/>
              <a:gd name="connsiteY9" fmla="*/ 3776970 h 6032807"/>
              <a:gd name="connsiteX10" fmla="*/ 457917 w 2145160"/>
              <a:gd name="connsiteY10" fmla="*/ 3668543 h 6032807"/>
              <a:gd name="connsiteX11" fmla="*/ 542597 w 2145160"/>
              <a:gd name="connsiteY11" fmla="*/ 3628168 h 6032807"/>
              <a:gd name="connsiteX12" fmla="*/ 889868 w 2145160"/>
              <a:gd name="connsiteY12" fmla="*/ 3577738 h 6032807"/>
              <a:gd name="connsiteX13" fmla="*/ 996655 w 2145160"/>
              <a:gd name="connsiteY13" fmla="*/ 3479895 h 6032807"/>
              <a:gd name="connsiteX14" fmla="*/ 893244 w 2145160"/>
              <a:gd name="connsiteY14" fmla="*/ 3387556 h 6032807"/>
              <a:gd name="connsiteX15" fmla="*/ 170952 w 2145160"/>
              <a:gd name="connsiteY15" fmla="*/ 3387556 h 6032807"/>
              <a:gd name="connsiteX16" fmla="*/ 14464 w 2145160"/>
              <a:gd name="connsiteY16" fmla="*/ 3515138 h 6032807"/>
              <a:gd name="connsiteX17" fmla="*/ 56197 w 2145160"/>
              <a:gd name="connsiteY17" fmla="*/ 3626051 h 6032807"/>
              <a:gd name="connsiteX18" fmla="*/ 518961 w 2145160"/>
              <a:gd name="connsiteY18" fmla="*/ 4141777 h 6032807"/>
              <a:gd name="connsiteX19" fmla="*/ 577736 w 2145160"/>
              <a:gd name="connsiteY19" fmla="*/ 4273328 h 6032807"/>
              <a:gd name="connsiteX20" fmla="*/ 484402 w 2145160"/>
              <a:gd name="connsiteY20" fmla="*/ 4331747 h 6032807"/>
              <a:gd name="connsiteX21" fmla="*/ 100252 w 2145160"/>
              <a:gd name="connsiteY21" fmla="*/ 4394877 h 6032807"/>
              <a:gd name="connsiteX22" fmla="*/ 14464 w 2145160"/>
              <a:gd name="connsiteY22" fmla="*/ 4489281 h 6032807"/>
              <a:gd name="connsiteX23" fmla="*/ 107059 w 2145160"/>
              <a:gd name="connsiteY23" fmla="*/ 4577069 h 6032807"/>
              <a:gd name="connsiteX24" fmla="*/ 831989 w 2145160"/>
              <a:gd name="connsiteY24" fmla="*/ 4577069 h 6032807"/>
              <a:gd name="connsiteX25" fmla="*/ 996866 w 2145160"/>
              <a:gd name="connsiteY25" fmla="*/ 4425410 h 6032807"/>
              <a:gd name="connsiteX26" fmla="*/ 1020278 w 2145160"/>
              <a:gd name="connsiteY26" fmla="*/ 2514713 h 6032807"/>
              <a:gd name="connsiteX27" fmla="*/ 975115 w 2145160"/>
              <a:gd name="connsiteY27" fmla="*/ 2127363 h 6032807"/>
              <a:gd name="connsiteX28" fmla="*/ 869805 w 2145160"/>
              <a:gd name="connsiteY28" fmla="*/ 2037140 h 6032807"/>
              <a:gd name="connsiteX29" fmla="*/ 817835 w 2145160"/>
              <a:gd name="connsiteY29" fmla="*/ 2157525 h 6032807"/>
              <a:gd name="connsiteX30" fmla="*/ 514831 w 2145160"/>
              <a:gd name="connsiteY30" fmla="*/ 2978475 h 6032807"/>
              <a:gd name="connsiteX31" fmla="*/ 192886 w 2145160"/>
              <a:gd name="connsiteY31" fmla="*/ 2517359 h 6032807"/>
              <a:gd name="connsiteX32" fmla="*/ 335814 w 2145160"/>
              <a:gd name="connsiteY32" fmla="*/ 2121118 h 6032807"/>
              <a:gd name="connsiteX33" fmla="*/ 434108 w 2145160"/>
              <a:gd name="connsiteY33" fmla="*/ 2187317 h 6032807"/>
              <a:gd name="connsiteX34" fmla="*/ 451677 w 2145160"/>
              <a:gd name="connsiteY34" fmla="*/ 2541648 h 6032807"/>
              <a:gd name="connsiteX35" fmla="*/ 532981 w 2145160"/>
              <a:gd name="connsiteY35" fmla="*/ 2646317 h 6032807"/>
              <a:gd name="connsiteX36" fmla="*/ 618611 w 2145160"/>
              <a:gd name="connsiteY36" fmla="*/ 2537256 h 6032807"/>
              <a:gd name="connsiteX37" fmla="*/ 621249 w 2145160"/>
              <a:gd name="connsiteY37" fmla="*/ 1985758 h 6032807"/>
              <a:gd name="connsiteX38" fmla="*/ 467769 w 2145160"/>
              <a:gd name="connsiteY38" fmla="*/ 1834098 h 6032807"/>
              <a:gd name="connsiteX39" fmla="*/ 99 w 2145160"/>
              <a:gd name="connsiteY39" fmla="*/ 2517729 h 6032807"/>
              <a:gd name="connsiteX40" fmla="*/ 505545 w 2145160"/>
              <a:gd name="connsiteY40" fmla="*/ 3259622 h 6032807"/>
              <a:gd name="connsiteX41" fmla="*/ 1020278 w 2145160"/>
              <a:gd name="connsiteY41" fmla="*/ 2514713 h 6032807"/>
              <a:gd name="connsiteX42" fmla="*/ 1020282 w 2145160"/>
              <a:gd name="connsiteY42" fmla="*/ 636021 h 6032807"/>
              <a:gd name="connsiteX43" fmla="*/ 603842 w 2145160"/>
              <a:gd name="connsiteY43" fmla="*/ 45682 h 6032807"/>
              <a:gd name="connsiteX44" fmla="*/ 448831 w 2145160"/>
              <a:gd name="connsiteY44" fmla="*/ 181625 h 6032807"/>
              <a:gd name="connsiteX45" fmla="*/ 451522 w 2145160"/>
              <a:gd name="connsiteY45" fmla="*/ 706770 h 6032807"/>
              <a:gd name="connsiteX46" fmla="*/ 532773 w 2145160"/>
              <a:gd name="connsiteY46" fmla="*/ 811598 h 6032807"/>
              <a:gd name="connsiteX47" fmla="*/ 618246 w 2145160"/>
              <a:gd name="connsiteY47" fmla="*/ 709787 h 6032807"/>
              <a:gd name="connsiteX48" fmla="*/ 631436 w 2145160"/>
              <a:gd name="connsiteY48" fmla="*/ 377628 h 6032807"/>
              <a:gd name="connsiteX49" fmla="*/ 737485 w 2145160"/>
              <a:gd name="connsiteY49" fmla="*/ 326246 h 6032807"/>
              <a:gd name="connsiteX50" fmla="*/ 827494 w 2145160"/>
              <a:gd name="connsiteY50" fmla="*/ 685921 h 6032807"/>
              <a:gd name="connsiteX51" fmla="*/ 513516 w 2145160"/>
              <a:gd name="connsiteY51" fmla="*/ 1042156 h 6032807"/>
              <a:gd name="connsiteX52" fmla="*/ 224282 w 2145160"/>
              <a:gd name="connsiteY52" fmla="*/ 180461 h 6032807"/>
              <a:gd name="connsiteX53" fmla="*/ 172313 w 2145160"/>
              <a:gd name="connsiteY53" fmla="*/ 73146 h 6032807"/>
              <a:gd name="connsiteX54" fmla="*/ 70010 w 2145160"/>
              <a:gd name="connsiteY54" fmla="*/ 149187 h 6032807"/>
              <a:gd name="connsiteX55" fmla="*/ 498585 w 2145160"/>
              <a:gd name="connsiteY55" fmla="*/ 1323144 h 6032807"/>
              <a:gd name="connsiteX56" fmla="*/ 1020282 w 2145160"/>
              <a:gd name="connsiteY56" fmla="*/ 636021 h 6032807"/>
              <a:gd name="connsiteX57" fmla="*/ 1020282 w 2145160"/>
              <a:gd name="connsiteY57" fmla="*/ 5298812 h 6032807"/>
              <a:gd name="connsiteX58" fmla="*/ 603842 w 2145160"/>
              <a:gd name="connsiteY58" fmla="*/ 4708421 h 6032807"/>
              <a:gd name="connsiteX59" fmla="*/ 448831 w 2145160"/>
              <a:gd name="connsiteY59" fmla="*/ 4844310 h 6032807"/>
              <a:gd name="connsiteX60" fmla="*/ 451522 w 2145160"/>
              <a:gd name="connsiteY60" fmla="*/ 5369510 h 6032807"/>
              <a:gd name="connsiteX61" fmla="*/ 532773 w 2145160"/>
              <a:gd name="connsiteY61" fmla="*/ 5474337 h 6032807"/>
              <a:gd name="connsiteX62" fmla="*/ 618246 w 2145160"/>
              <a:gd name="connsiteY62" fmla="*/ 5372526 h 6032807"/>
              <a:gd name="connsiteX63" fmla="*/ 631436 w 2145160"/>
              <a:gd name="connsiteY63" fmla="*/ 5040368 h 6032807"/>
              <a:gd name="connsiteX64" fmla="*/ 737485 w 2145160"/>
              <a:gd name="connsiteY64" fmla="*/ 4988986 h 6032807"/>
              <a:gd name="connsiteX65" fmla="*/ 827494 w 2145160"/>
              <a:gd name="connsiteY65" fmla="*/ 5348661 h 6032807"/>
              <a:gd name="connsiteX66" fmla="*/ 513517 w 2145160"/>
              <a:gd name="connsiteY66" fmla="*/ 5704896 h 6032807"/>
              <a:gd name="connsiteX67" fmla="*/ 224282 w 2145160"/>
              <a:gd name="connsiteY67" fmla="*/ 4843200 h 6032807"/>
              <a:gd name="connsiteX68" fmla="*/ 172313 w 2145160"/>
              <a:gd name="connsiteY68" fmla="*/ 4735884 h 6032807"/>
              <a:gd name="connsiteX69" fmla="*/ 70010 w 2145160"/>
              <a:gd name="connsiteY69" fmla="*/ 4811926 h 6032807"/>
              <a:gd name="connsiteX70" fmla="*/ 498586 w 2145160"/>
              <a:gd name="connsiteY70" fmla="*/ 5985883 h 6032807"/>
              <a:gd name="connsiteX71" fmla="*/ 1020282 w 2145160"/>
              <a:gd name="connsiteY71" fmla="*/ 5298812 h 6032807"/>
              <a:gd name="connsiteX72" fmla="*/ 1020331 w 2145160"/>
              <a:gd name="connsiteY72" fmla="*/ 1584302 h 6032807"/>
              <a:gd name="connsiteX73" fmla="*/ 868538 w 2145160"/>
              <a:gd name="connsiteY73" fmla="*/ 1429415 h 6032807"/>
              <a:gd name="connsiteX74" fmla="*/ 836407 w 2145160"/>
              <a:gd name="connsiteY74" fmla="*/ 1430526 h 6032807"/>
              <a:gd name="connsiteX75" fmla="*/ 821476 w 2145160"/>
              <a:gd name="connsiteY75" fmla="*/ 1443808 h 6032807"/>
              <a:gd name="connsiteX76" fmla="*/ 777210 w 2145160"/>
              <a:gd name="connsiteY76" fmla="*/ 1716805 h 6032807"/>
              <a:gd name="connsiteX77" fmla="*/ 792194 w 2145160"/>
              <a:gd name="connsiteY77" fmla="*/ 1734850 h 6032807"/>
              <a:gd name="connsiteX78" fmla="*/ 869119 w 2145160"/>
              <a:gd name="connsiteY78" fmla="*/ 1737866 h 6032807"/>
              <a:gd name="connsiteX79" fmla="*/ 1020331 w 2145160"/>
              <a:gd name="connsiteY79" fmla="*/ 1584302 h 6032807"/>
              <a:gd name="connsiteX80" fmla="*/ 2145160 w 2145160"/>
              <a:gd name="connsiteY80" fmla="*/ 3016430 h 6032807"/>
              <a:gd name="connsiteX81" fmla="*/ 1276427 w 2145160"/>
              <a:gd name="connsiteY81" fmla="*/ 0 h 6032807"/>
              <a:gd name="connsiteX82" fmla="*/ 1710767 w 2145160"/>
              <a:gd name="connsiteY82" fmla="*/ 3016430 h 6032807"/>
              <a:gd name="connsiteX83" fmla="*/ 1276427 w 2145160"/>
              <a:gd name="connsiteY83" fmla="*/ 6032807 h 6032807"/>
              <a:gd name="connsiteX84" fmla="*/ 2145160 w 2145160"/>
              <a:gd name="connsiteY84" fmla="*/ 3016430 h 6032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145160" h="6032807">
                <a:moveTo>
                  <a:pt x="723285" y="1455551"/>
                </a:moveTo>
                <a:cubicBezTo>
                  <a:pt x="725026" y="1445550"/>
                  <a:pt x="719539" y="1436607"/>
                  <a:pt x="706876" y="1437189"/>
                </a:cubicBezTo>
                <a:cubicBezTo>
                  <a:pt x="461856" y="1448725"/>
                  <a:pt x="214409" y="1472643"/>
                  <a:pt x="134107" y="1479840"/>
                </a:cubicBezTo>
                <a:cubicBezTo>
                  <a:pt x="38610" y="1488571"/>
                  <a:pt x="14235" y="1538260"/>
                  <a:pt x="14235" y="1585091"/>
                </a:cubicBezTo>
                <a:cubicBezTo>
                  <a:pt x="14235" y="1633986"/>
                  <a:pt x="40879" y="1682723"/>
                  <a:pt x="134846" y="1691242"/>
                </a:cubicBezTo>
                <a:cubicBezTo>
                  <a:pt x="207603" y="1697857"/>
                  <a:pt x="415163" y="1721564"/>
                  <a:pt x="665459" y="1730295"/>
                </a:cubicBezTo>
                <a:cubicBezTo>
                  <a:pt x="673004" y="1730507"/>
                  <a:pt x="679283" y="1725003"/>
                  <a:pt x="681129" y="1717224"/>
                </a:cubicBezTo>
                <a:close/>
                <a:moveTo>
                  <a:pt x="996866" y="4425410"/>
                </a:moveTo>
                <a:cubicBezTo>
                  <a:pt x="996866" y="4390115"/>
                  <a:pt x="984731" y="4353179"/>
                  <a:pt x="959248" y="4323757"/>
                </a:cubicBezTo>
                <a:cubicBezTo>
                  <a:pt x="959248" y="4323757"/>
                  <a:pt x="524448" y="3811683"/>
                  <a:pt x="495166" y="3776970"/>
                </a:cubicBezTo>
                <a:cubicBezTo>
                  <a:pt x="465672" y="3742468"/>
                  <a:pt x="443144" y="3701881"/>
                  <a:pt x="457917" y="3668543"/>
                </a:cubicBezTo>
                <a:cubicBezTo>
                  <a:pt x="472479" y="3635153"/>
                  <a:pt x="508409" y="3632719"/>
                  <a:pt x="542597" y="3628168"/>
                </a:cubicBezTo>
                <a:cubicBezTo>
                  <a:pt x="599895" y="3620548"/>
                  <a:pt x="825025" y="3586470"/>
                  <a:pt x="889868" y="3577738"/>
                </a:cubicBezTo>
                <a:cubicBezTo>
                  <a:pt x="948643" y="3569748"/>
                  <a:pt x="996655" y="3539215"/>
                  <a:pt x="996655" y="3479895"/>
                </a:cubicBezTo>
                <a:cubicBezTo>
                  <a:pt x="996655" y="3429254"/>
                  <a:pt x="960198" y="3387767"/>
                  <a:pt x="893244" y="3387556"/>
                </a:cubicBezTo>
                <a:lnTo>
                  <a:pt x="170952" y="3387556"/>
                </a:lnTo>
                <a:cubicBezTo>
                  <a:pt x="32983" y="3387556"/>
                  <a:pt x="14464" y="3469841"/>
                  <a:pt x="14464" y="3515138"/>
                </a:cubicBezTo>
                <a:cubicBezTo>
                  <a:pt x="14464" y="3565038"/>
                  <a:pt x="26546" y="3590809"/>
                  <a:pt x="56197" y="3626051"/>
                </a:cubicBezTo>
                <a:cubicBezTo>
                  <a:pt x="56197" y="3626051"/>
                  <a:pt x="471529" y="4087326"/>
                  <a:pt x="518961" y="4141777"/>
                </a:cubicBezTo>
                <a:cubicBezTo>
                  <a:pt x="567184" y="4196917"/>
                  <a:pt x="589871" y="4234116"/>
                  <a:pt x="577736" y="4273328"/>
                </a:cubicBezTo>
                <a:cubicBezTo>
                  <a:pt x="564335" y="4316772"/>
                  <a:pt x="529196" y="4323757"/>
                  <a:pt x="484402" y="4331747"/>
                </a:cubicBezTo>
                <a:cubicBezTo>
                  <a:pt x="445834" y="4338574"/>
                  <a:pt x="100252" y="4394877"/>
                  <a:pt x="100252" y="4394877"/>
                </a:cubicBezTo>
                <a:cubicBezTo>
                  <a:pt x="49233" y="4402444"/>
                  <a:pt x="14464" y="4436577"/>
                  <a:pt x="14464" y="4489281"/>
                </a:cubicBezTo>
                <a:cubicBezTo>
                  <a:pt x="14464" y="4537065"/>
                  <a:pt x="50552" y="4577069"/>
                  <a:pt x="107059" y="4577069"/>
                </a:cubicBezTo>
                <a:lnTo>
                  <a:pt x="831989" y="4577069"/>
                </a:lnTo>
                <a:cubicBezTo>
                  <a:pt x="949012" y="4577069"/>
                  <a:pt x="996866" y="4502721"/>
                  <a:pt x="996866" y="4425410"/>
                </a:cubicBezTo>
                <a:close/>
                <a:moveTo>
                  <a:pt x="1020278" y="2514713"/>
                </a:moveTo>
                <a:cubicBezTo>
                  <a:pt x="1020278" y="2393375"/>
                  <a:pt x="1011625" y="2266534"/>
                  <a:pt x="975115" y="2127363"/>
                </a:cubicBezTo>
                <a:cubicBezTo>
                  <a:pt x="956807" y="2057618"/>
                  <a:pt x="922776" y="2023117"/>
                  <a:pt x="869805" y="2037140"/>
                </a:cubicBezTo>
                <a:cubicBezTo>
                  <a:pt x="819946" y="2050422"/>
                  <a:pt x="810291" y="2103497"/>
                  <a:pt x="817835" y="2157525"/>
                </a:cubicBezTo>
                <a:cubicBezTo>
                  <a:pt x="903835" y="2771782"/>
                  <a:pt x="699863" y="2978475"/>
                  <a:pt x="514831" y="2978475"/>
                </a:cubicBezTo>
                <a:cubicBezTo>
                  <a:pt x="317454" y="2978475"/>
                  <a:pt x="192886" y="2736910"/>
                  <a:pt x="192886" y="2517359"/>
                </a:cubicBezTo>
                <a:cubicBezTo>
                  <a:pt x="192886" y="2349560"/>
                  <a:pt x="249445" y="2187688"/>
                  <a:pt x="335814" y="2121118"/>
                </a:cubicBezTo>
                <a:cubicBezTo>
                  <a:pt x="378920" y="2087940"/>
                  <a:pt x="428990" y="2089263"/>
                  <a:pt x="434108" y="2187317"/>
                </a:cubicBezTo>
                <a:cubicBezTo>
                  <a:pt x="437906" y="2260078"/>
                  <a:pt x="445240" y="2417664"/>
                  <a:pt x="451677" y="2541648"/>
                </a:cubicBezTo>
                <a:cubicBezTo>
                  <a:pt x="455845" y="2622981"/>
                  <a:pt x="499320" y="2646317"/>
                  <a:pt x="532981" y="2646317"/>
                </a:cubicBezTo>
                <a:cubicBezTo>
                  <a:pt x="571707" y="2646317"/>
                  <a:pt x="618400" y="2624515"/>
                  <a:pt x="618611" y="2537256"/>
                </a:cubicBezTo>
                <a:cubicBezTo>
                  <a:pt x="619192" y="2357550"/>
                  <a:pt x="621249" y="2076774"/>
                  <a:pt x="621249" y="1985758"/>
                </a:cubicBezTo>
                <a:cubicBezTo>
                  <a:pt x="621249" y="1890402"/>
                  <a:pt x="578883" y="1833516"/>
                  <a:pt x="467769" y="1834098"/>
                </a:cubicBezTo>
                <a:cubicBezTo>
                  <a:pt x="249604" y="1834098"/>
                  <a:pt x="99" y="2057989"/>
                  <a:pt x="99" y="2517729"/>
                </a:cubicBezTo>
                <a:cubicBezTo>
                  <a:pt x="99" y="2929368"/>
                  <a:pt x="166084" y="3259622"/>
                  <a:pt x="505545" y="3259622"/>
                </a:cubicBezTo>
                <a:cubicBezTo>
                  <a:pt x="823534" y="3259622"/>
                  <a:pt x="1020278" y="2928045"/>
                  <a:pt x="1020278" y="2514713"/>
                </a:cubicBezTo>
                <a:close/>
                <a:moveTo>
                  <a:pt x="1020282" y="636021"/>
                </a:moveTo>
                <a:cubicBezTo>
                  <a:pt x="1020282" y="196018"/>
                  <a:pt x="769247" y="45682"/>
                  <a:pt x="603842" y="45682"/>
                </a:cubicBezTo>
                <a:cubicBezTo>
                  <a:pt x="499534" y="45682"/>
                  <a:pt x="448673" y="90608"/>
                  <a:pt x="448831" y="181625"/>
                </a:cubicBezTo>
                <a:cubicBezTo>
                  <a:pt x="449253" y="319632"/>
                  <a:pt x="450942" y="597391"/>
                  <a:pt x="451522" y="706770"/>
                </a:cubicBezTo>
                <a:cubicBezTo>
                  <a:pt x="451891" y="783182"/>
                  <a:pt x="495155" y="811598"/>
                  <a:pt x="532773" y="811598"/>
                </a:cubicBezTo>
                <a:cubicBezTo>
                  <a:pt x="580416" y="811598"/>
                  <a:pt x="615766" y="776144"/>
                  <a:pt x="618246" y="709787"/>
                </a:cubicBezTo>
                <a:cubicBezTo>
                  <a:pt x="622572" y="592841"/>
                  <a:pt x="626898" y="452505"/>
                  <a:pt x="631436" y="377628"/>
                </a:cubicBezTo>
                <a:cubicBezTo>
                  <a:pt x="636184" y="296507"/>
                  <a:pt x="694801" y="284918"/>
                  <a:pt x="737485" y="326246"/>
                </a:cubicBezTo>
                <a:cubicBezTo>
                  <a:pt x="806126" y="392445"/>
                  <a:pt x="840526" y="521138"/>
                  <a:pt x="827494" y="685921"/>
                </a:cubicBezTo>
                <a:cubicBezTo>
                  <a:pt x="814990" y="842872"/>
                  <a:pt x="727671" y="1042156"/>
                  <a:pt x="513516" y="1042156"/>
                </a:cubicBezTo>
                <a:cubicBezTo>
                  <a:pt x="230139" y="1042156"/>
                  <a:pt x="138071" y="582416"/>
                  <a:pt x="224282" y="180461"/>
                </a:cubicBezTo>
                <a:cubicBezTo>
                  <a:pt x="236575" y="123416"/>
                  <a:pt x="218795" y="85263"/>
                  <a:pt x="172313" y="73146"/>
                </a:cubicBezTo>
                <a:cubicBezTo>
                  <a:pt x="119763" y="59493"/>
                  <a:pt x="86102" y="102144"/>
                  <a:pt x="70010" y="149187"/>
                </a:cubicBezTo>
                <a:cubicBezTo>
                  <a:pt x="-100459" y="645704"/>
                  <a:pt x="39620" y="1323144"/>
                  <a:pt x="498585" y="1323144"/>
                </a:cubicBezTo>
                <a:cubicBezTo>
                  <a:pt x="822376" y="1323144"/>
                  <a:pt x="1020282" y="1034748"/>
                  <a:pt x="1020282" y="636021"/>
                </a:cubicBezTo>
                <a:close/>
                <a:moveTo>
                  <a:pt x="1020282" y="5298812"/>
                </a:moveTo>
                <a:cubicBezTo>
                  <a:pt x="1020282" y="4858758"/>
                  <a:pt x="769247" y="4708421"/>
                  <a:pt x="603842" y="4708421"/>
                </a:cubicBezTo>
                <a:cubicBezTo>
                  <a:pt x="499534" y="4708421"/>
                  <a:pt x="448673" y="4753347"/>
                  <a:pt x="448831" y="4844310"/>
                </a:cubicBezTo>
                <a:cubicBezTo>
                  <a:pt x="449253" y="4982159"/>
                  <a:pt x="450942" y="5260130"/>
                  <a:pt x="451522" y="5369510"/>
                </a:cubicBezTo>
                <a:cubicBezTo>
                  <a:pt x="451891" y="5445921"/>
                  <a:pt x="495155" y="5474337"/>
                  <a:pt x="532773" y="5474337"/>
                </a:cubicBezTo>
                <a:cubicBezTo>
                  <a:pt x="580416" y="5474337"/>
                  <a:pt x="615766" y="5438884"/>
                  <a:pt x="618246" y="5372526"/>
                </a:cubicBezTo>
                <a:cubicBezTo>
                  <a:pt x="622572" y="5255739"/>
                  <a:pt x="626898" y="5115245"/>
                  <a:pt x="631436" y="5040368"/>
                </a:cubicBezTo>
                <a:cubicBezTo>
                  <a:pt x="636184" y="4959035"/>
                  <a:pt x="694801" y="4947657"/>
                  <a:pt x="737485" y="4988986"/>
                </a:cubicBezTo>
                <a:cubicBezTo>
                  <a:pt x="806126" y="5055343"/>
                  <a:pt x="840526" y="5184090"/>
                  <a:pt x="827494" y="5348661"/>
                </a:cubicBezTo>
                <a:cubicBezTo>
                  <a:pt x="814990" y="5505610"/>
                  <a:pt x="727672" y="5704896"/>
                  <a:pt x="513517" y="5704896"/>
                </a:cubicBezTo>
                <a:cubicBezTo>
                  <a:pt x="230140" y="5704896"/>
                  <a:pt x="138071" y="5245155"/>
                  <a:pt x="224282" y="4843200"/>
                </a:cubicBezTo>
                <a:cubicBezTo>
                  <a:pt x="236575" y="4786155"/>
                  <a:pt x="218795" y="4748215"/>
                  <a:pt x="172313" y="4735884"/>
                </a:cubicBezTo>
                <a:cubicBezTo>
                  <a:pt x="119763" y="4722233"/>
                  <a:pt x="86102" y="4764883"/>
                  <a:pt x="70010" y="4811926"/>
                </a:cubicBezTo>
                <a:cubicBezTo>
                  <a:pt x="-100459" y="5308285"/>
                  <a:pt x="39621" y="5985883"/>
                  <a:pt x="498586" y="5985883"/>
                </a:cubicBezTo>
                <a:cubicBezTo>
                  <a:pt x="822377" y="5985883"/>
                  <a:pt x="1020283" y="5697487"/>
                  <a:pt x="1020282" y="5298812"/>
                </a:cubicBezTo>
                <a:close/>
                <a:moveTo>
                  <a:pt x="1020331" y="1584302"/>
                </a:moveTo>
                <a:cubicBezTo>
                  <a:pt x="1020331" y="1463705"/>
                  <a:pt x="923937" y="1427880"/>
                  <a:pt x="868538" y="1429415"/>
                </a:cubicBezTo>
                <a:cubicBezTo>
                  <a:pt x="862313" y="1429573"/>
                  <a:pt x="849281" y="1429785"/>
                  <a:pt x="836407" y="1430526"/>
                </a:cubicBezTo>
                <a:cubicBezTo>
                  <a:pt x="829601" y="1430896"/>
                  <a:pt x="823164" y="1435077"/>
                  <a:pt x="821476" y="1443808"/>
                </a:cubicBezTo>
                <a:lnTo>
                  <a:pt x="777210" y="1716805"/>
                </a:lnTo>
                <a:cubicBezTo>
                  <a:pt x="775891" y="1726860"/>
                  <a:pt x="783858" y="1734480"/>
                  <a:pt x="792194" y="1734850"/>
                </a:cubicBezTo>
                <a:cubicBezTo>
                  <a:pt x="828862" y="1736543"/>
                  <a:pt x="858514" y="1737707"/>
                  <a:pt x="869119" y="1737866"/>
                </a:cubicBezTo>
                <a:cubicBezTo>
                  <a:pt x="926575" y="1739401"/>
                  <a:pt x="1020331" y="1704317"/>
                  <a:pt x="1020331" y="1584302"/>
                </a:cubicBezTo>
                <a:close/>
                <a:moveTo>
                  <a:pt x="2145160" y="3016430"/>
                </a:moveTo>
                <a:cubicBezTo>
                  <a:pt x="2145160" y="1862767"/>
                  <a:pt x="1817712" y="808293"/>
                  <a:pt x="1276427" y="0"/>
                </a:cubicBezTo>
                <a:cubicBezTo>
                  <a:pt x="1544503" y="803967"/>
                  <a:pt x="1710767" y="1743897"/>
                  <a:pt x="1710767" y="3016430"/>
                </a:cubicBezTo>
                <a:cubicBezTo>
                  <a:pt x="1710767" y="4289016"/>
                  <a:pt x="1544503" y="5228841"/>
                  <a:pt x="1276427" y="6032807"/>
                </a:cubicBezTo>
                <a:cubicBezTo>
                  <a:pt x="1817712" y="5224357"/>
                  <a:pt x="2145160" y="4169936"/>
                  <a:pt x="2145160" y="3016430"/>
                </a:cubicBezTo>
                <a:close/>
              </a:path>
            </a:pathLst>
          </a:custGeom>
          <a:solidFill>
            <a:schemeClr val="bg1"/>
          </a:solidFill>
          <a:ln w="52917" cap="flat">
            <a:noFill/>
            <a:prstDash val="solid"/>
            <a:round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F1FA7052-CACA-59CC-9C9A-9FB51C3C8C3E}"/>
              </a:ext>
            </a:extLst>
          </p:cNvPr>
          <p:cNvSpPr/>
          <p:nvPr/>
        </p:nvSpPr>
        <p:spPr>
          <a:xfrm>
            <a:off x="4670363" y="6392360"/>
            <a:ext cx="225010" cy="22501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34C12A46-1B31-9EE7-2DD5-672EDFCD514B}"/>
              </a:ext>
            </a:extLst>
          </p:cNvPr>
          <p:cNvSpPr/>
          <p:nvPr/>
        </p:nvSpPr>
        <p:spPr>
          <a:xfrm>
            <a:off x="4584078" y="6289289"/>
            <a:ext cx="425264" cy="4252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4CF4AF10-C33A-BC42-01E6-1D3D17C03168}"/>
              </a:ext>
            </a:extLst>
          </p:cNvPr>
          <p:cNvSpPr/>
          <p:nvPr/>
        </p:nvSpPr>
        <p:spPr>
          <a:xfrm>
            <a:off x="5906458" y="6286640"/>
            <a:ext cx="425264" cy="4252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4B7F5FB-A10F-32FC-93D5-CF8F29F39465}"/>
              </a:ext>
            </a:extLst>
          </p:cNvPr>
          <p:cNvSpPr/>
          <p:nvPr/>
        </p:nvSpPr>
        <p:spPr>
          <a:xfrm>
            <a:off x="7171042" y="6292233"/>
            <a:ext cx="425264" cy="4252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26EDE959-803A-77D4-3E91-A8B6B6C5EBD3}"/>
              </a:ext>
            </a:extLst>
          </p:cNvPr>
          <p:cNvSpPr/>
          <p:nvPr/>
        </p:nvSpPr>
        <p:spPr>
          <a:xfrm>
            <a:off x="6006585" y="6386767"/>
            <a:ext cx="225010" cy="2250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36E28B42-C470-63EE-A7E5-69561C0B8267}"/>
              </a:ext>
            </a:extLst>
          </p:cNvPr>
          <p:cNvSpPr/>
          <p:nvPr/>
        </p:nvSpPr>
        <p:spPr>
          <a:xfrm>
            <a:off x="4684205" y="6389416"/>
            <a:ext cx="225010" cy="2250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5B8E810-FAD2-21B5-E5AA-A24B8E9FA599}"/>
              </a:ext>
            </a:extLst>
          </p:cNvPr>
          <p:cNvCxnSpPr>
            <a:cxnSpLocks/>
          </p:cNvCxnSpPr>
          <p:nvPr/>
        </p:nvCxnSpPr>
        <p:spPr>
          <a:xfrm>
            <a:off x="5473559" y="5992802"/>
            <a:ext cx="0" cy="22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7B3676A8-159A-4BC6-A11C-4FF7D1CD03E3}"/>
              </a:ext>
            </a:extLst>
          </p:cNvPr>
          <p:cNvCxnSpPr>
            <a:cxnSpLocks/>
          </p:cNvCxnSpPr>
          <p:nvPr/>
        </p:nvCxnSpPr>
        <p:spPr>
          <a:xfrm>
            <a:off x="6708972" y="5992802"/>
            <a:ext cx="0" cy="22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755A0D5E-5433-B306-25E0-183E9C69E454}"/>
              </a:ext>
            </a:extLst>
          </p:cNvPr>
          <p:cNvSpPr/>
          <p:nvPr/>
        </p:nvSpPr>
        <p:spPr>
          <a:xfrm>
            <a:off x="4684205" y="6389416"/>
            <a:ext cx="225010" cy="225011"/>
          </a:xfrm>
          <a:prstGeom prst="ellipse">
            <a:avLst/>
          </a:prstGeom>
          <a:solidFill>
            <a:srgbClr val="00206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E7C9E392-910D-82DE-4D22-2E487A21E5A5}"/>
              </a:ext>
            </a:extLst>
          </p:cNvPr>
          <p:cNvSpPr/>
          <p:nvPr/>
        </p:nvSpPr>
        <p:spPr>
          <a:xfrm>
            <a:off x="7271169" y="6392360"/>
            <a:ext cx="225010" cy="22501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559D472-4487-5C84-A967-A6C4BBCDDF92}"/>
              </a:ext>
            </a:extLst>
          </p:cNvPr>
          <p:cNvSpPr txBox="1"/>
          <p:nvPr/>
        </p:nvSpPr>
        <p:spPr>
          <a:xfrm>
            <a:off x="4078649" y="5968471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Non-confidentiel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EDD3B402-F28C-CBAC-47F5-B114EDEBAACA}"/>
              </a:ext>
            </a:extLst>
          </p:cNvPr>
          <p:cNvSpPr txBox="1"/>
          <p:nvPr/>
        </p:nvSpPr>
        <p:spPr>
          <a:xfrm>
            <a:off x="5600099" y="5968471"/>
            <a:ext cx="992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Confidentiel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02854-40C9-F767-CF96-5A0EE7946E21}"/>
              </a:ext>
            </a:extLst>
          </p:cNvPr>
          <p:cNvSpPr txBox="1"/>
          <p:nvPr/>
        </p:nvSpPr>
        <p:spPr>
          <a:xfrm>
            <a:off x="6823390" y="5965170"/>
            <a:ext cx="17796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Strictement confidentiel</a:t>
            </a:r>
          </a:p>
        </p:txBody>
      </p:sp>
      <p:sp>
        <p:nvSpPr>
          <p:cNvPr id="13" name="Espace réservé pour une image  12">
            <a:extLst>
              <a:ext uri="{FF2B5EF4-FFF2-40B4-BE49-F238E27FC236}">
                <a16:creationId xmlns:a16="http://schemas.microsoft.com/office/drawing/2014/main" id="{2B59BEB5-E02D-B2DA-0F0A-92F2DDE13C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209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DDB06E2-8828-2E74-A690-FB1FA8A7E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7" name="Espace réservé du texte 46">
            <a:extLst>
              <a:ext uri="{FF2B5EF4-FFF2-40B4-BE49-F238E27FC236}">
                <a16:creationId xmlns:a16="http://schemas.microsoft.com/office/drawing/2014/main" id="{03E5E02F-BA10-B952-77E6-10933350FE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8" name="Espace réservé du texte 47">
            <a:extLst>
              <a:ext uri="{FF2B5EF4-FFF2-40B4-BE49-F238E27FC236}">
                <a16:creationId xmlns:a16="http://schemas.microsoft.com/office/drawing/2014/main" id="{1A9A5D3E-BBF1-6481-20DD-6EC6709C41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9" name="Espace réservé du texte 48">
            <a:extLst>
              <a:ext uri="{FF2B5EF4-FFF2-40B4-BE49-F238E27FC236}">
                <a16:creationId xmlns:a16="http://schemas.microsoft.com/office/drawing/2014/main" id="{C90D9556-6671-8C78-F07F-4A2C39F6E1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3" name="Espace réservé de la date 32">
            <a:extLst>
              <a:ext uri="{FF2B5EF4-FFF2-40B4-BE49-F238E27FC236}">
                <a16:creationId xmlns:a16="http://schemas.microsoft.com/office/drawing/2014/main" id="{25989E7D-E68C-57C8-884E-749C5C7568C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707FDA5-3CA0-40E8-8DEA-FAC50C934FF5}" type="datetime1">
              <a:rPr lang="fr-FR" smtClean="0"/>
              <a:pPr/>
              <a:t>22/03/2025</a:t>
            </a:fld>
            <a:endParaRPr lang="fr-FR" dirty="0"/>
          </a:p>
        </p:txBody>
      </p:sp>
      <p:sp>
        <p:nvSpPr>
          <p:cNvPr id="35" name="Espace réservé du numéro de diapositive 34">
            <a:extLst>
              <a:ext uri="{FF2B5EF4-FFF2-40B4-BE49-F238E27FC236}">
                <a16:creationId xmlns:a16="http://schemas.microsoft.com/office/drawing/2014/main" id="{7649CCAB-7020-2A19-A521-9070D94017A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603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3BE8E5F4-DFB8-288E-B62E-D61B52F8E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Sommaire</a:t>
            </a:r>
            <a:endParaRPr lang="en-US" dirty="0"/>
          </a:p>
        </p:txBody>
      </p:sp>
      <p:sp>
        <p:nvSpPr>
          <p:cNvPr id="153" name="Espace réservé du texte 152">
            <a:extLst>
              <a:ext uri="{FF2B5EF4-FFF2-40B4-BE49-F238E27FC236}">
                <a16:creationId xmlns:a16="http://schemas.microsoft.com/office/drawing/2014/main" id="{87A734DE-BAB9-4D90-A7A2-69FF913846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93519" y="2043809"/>
            <a:ext cx="1838581" cy="307777"/>
          </a:xfrm>
        </p:spPr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2" name="Espace réservé du texte 151">
            <a:extLst>
              <a:ext uri="{FF2B5EF4-FFF2-40B4-BE49-F238E27FC236}">
                <a16:creationId xmlns:a16="http://schemas.microsoft.com/office/drawing/2014/main" id="{C8308A8E-54EA-404A-83C5-3CC1B9FB5A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239722" y="2249067"/>
            <a:ext cx="2592377" cy="307777"/>
          </a:xfrm>
        </p:spPr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6F0BBA55-FEEE-4EE6-9FC7-77E0C6F2D3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01</a:t>
            </a:r>
          </a:p>
        </p:txBody>
      </p:sp>
      <p:sp>
        <p:nvSpPr>
          <p:cNvPr id="155" name="Espace réservé du texte 154">
            <a:extLst>
              <a:ext uri="{FF2B5EF4-FFF2-40B4-BE49-F238E27FC236}">
                <a16:creationId xmlns:a16="http://schemas.microsoft.com/office/drawing/2014/main" id="{7D63C275-1FFC-4E3D-A8B5-F521A93F73F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4" name="Espace réservé du texte 153">
            <a:extLst>
              <a:ext uri="{FF2B5EF4-FFF2-40B4-BE49-F238E27FC236}">
                <a16:creationId xmlns:a16="http://schemas.microsoft.com/office/drawing/2014/main" id="{F8BBDB09-22A4-40EF-94D9-B14DB10D77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CC0EBED-373F-4011-94B7-5BB252BDC9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02</a:t>
            </a:r>
          </a:p>
        </p:txBody>
      </p:sp>
      <p:sp>
        <p:nvSpPr>
          <p:cNvPr id="157" name="Espace réservé du texte 156">
            <a:extLst>
              <a:ext uri="{FF2B5EF4-FFF2-40B4-BE49-F238E27FC236}">
                <a16:creationId xmlns:a16="http://schemas.microsoft.com/office/drawing/2014/main" id="{4A1D875A-C504-433B-BF73-3861FAE3725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6" name="Espace réservé du texte 155">
            <a:extLst>
              <a:ext uri="{FF2B5EF4-FFF2-40B4-BE49-F238E27FC236}">
                <a16:creationId xmlns:a16="http://schemas.microsoft.com/office/drawing/2014/main" id="{5332D032-216D-4676-97CD-2391AF2DAAB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2C45A76A-4E7F-4540-B73F-F75E5E812F8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/>
              <a:t>03</a:t>
            </a:r>
          </a:p>
        </p:txBody>
      </p:sp>
      <p:sp>
        <p:nvSpPr>
          <p:cNvPr id="159" name="Espace réservé du texte 158">
            <a:extLst>
              <a:ext uri="{FF2B5EF4-FFF2-40B4-BE49-F238E27FC236}">
                <a16:creationId xmlns:a16="http://schemas.microsoft.com/office/drawing/2014/main" id="{A407BED1-CC2C-4BC4-8704-6743ECA996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58" name="Espace réservé du texte 157">
            <a:extLst>
              <a:ext uri="{FF2B5EF4-FFF2-40B4-BE49-F238E27FC236}">
                <a16:creationId xmlns:a16="http://schemas.microsoft.com/office/drawing/2014/main" id="{0344858F-708A-4F93-90C5-BB6C11F4CA7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C5F8BF66-E891-4B74-81A2-CD0999E91F6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/>
              <a:t>04</a:t>
            </a:r>
          </a:p>
        </p:txBody>
      </p:sp>
      <p:sp>
        <p:nvSpPr>
          <p:cNvPr id="161" name="Espace réservé du texte 160">
            <a:extLst>
              <a:ext uri="{FF2B5EF4-FFF2-40B4-BE49-F238E27FC236}">
                <a16:creationId xmlns:a16="http://schemas.microsoft.com/office/drawing/2014/main" id="{9491782A-6997-4CAF-A480-2133763752E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0" name="Espace réservé du texte 159">
            <a:extLst>
              <a:ext uri="{FF2B5EF4-FFF2-40B4-BE49-F238E27FC236}">
                <a16:creationId xmlns:a16="http://schemas.microsoft.com/office/drawing/2014/main" id="{0A39FCC6-4B50-4D59-A9FA-2428F54C04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D8EBC105-56FF-4DC3-9103-2B6E50BDAD0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/>
              <a:t>05</a:t>
            </a:r>
          </a:p>
        </p:txBody>
      </p:sp>
      <p:sp>
        <p:nvSpPr>
          <p:cNvPr id="163" name="Espace réservé du texte 162">
            <a:extLst>
              <a:ext uri="{FF2B5EF4-FFF2-40B4-BE49-F238E27FC236}">
                <a16:creationId xmlns:a16="http://schemas.microsoft.com/office/drawing/2014/main" id="{AED0D159-87A7-4924-AE5E-BDC985C9158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2" name="Espace réservé du texte 161">
            <a:extLst>
              <a:ext uri="{FF2B5EF4-FFF2-40B4-BE49-F238E27FC236}">
                <a16:creationId xmlns:a16="http://schemas.microsoft.com/office/drawing/2014/main" id="{99760C34-5B4C-454D-86D3-4BE84F53B92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1E11E29A-142C-4693-B35D-EB0ADC52F2E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/>
              <a:t>06</a:t>
            </a:r>
          </a:p>
        </p:txBody>
      </p:sp>
      <p:sp>
        <p:nvSpPr>
          <p:cNvPr id="165" name="Espace réservé du texte 164">
            <a:extLst>
              <a:ext uri="{FF2B5EF4-FFF2-40B4-BE49-F238E27FC236}">
                <a16:creationId xmlns:a16="http://schemas.microsoft.com/office/drawing/2014/main" id="{46E10945-6332-4B2C-B297-E845D57626A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4" name="Espace réservé du texte 163">
            <a:extLst>
              <a:ext uri="{FF2B5EF4-FFF2-40B4-BE49-F238E27FC236}">
                <a16:creationId xmlns:a16="http://schemas.microsoft.com/office/drawing/2014/main" id="{E5341A05-F46D-43A4-9C41-F7F4D8A018A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1B407407-FF65-4E29-A707-7E0BF1DBA4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/>
              <a:t>07</a:t>
            </a:r>
          </a:p>
        </p:txBody>
      </p:sp>
      <p:sp>
        <p:nvSpPr>
          <p:cNvPr id="167" name="Espace réservé du texte 166">
            <a:extLst>
              <a:ext uri="{FF2B5EF4-FFF2-40B4-BE49-F238E27FC236}">
                <a16:creationId xmlns:a16="http://schemas.microsoft.com/office/drawing/2014/main" id="{5BFB0220-8991-4634-A00E-63AD98D6828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US" dirty="0" err="1"/>
              <a:t>Titre</a:t>
            </a:r>
            <a:r>
              <a:rPr lang="en-US" dirty="0"/>
              <a:t> du </a:t>
            </a:r>
            <a:r>
              <a:rPr lang="en-US" dirty="0" err="1"/>
              <a:t>chapitre</a:t>
            </a:r>
            <a:endParaRPr lang="en-US" dirty="0"/>
          </a:p>
        </p:txBody>
      </p:sp>
      <p:sp>
        <p:nvSpPr>
          <p:cNvPr id="166" name="Espace réservé du texte 165">
            <a:extLst>
              <a:ext uri="{FF2B5EF4-FFF2-40B4-BE49-F238E27FC236}">
                <a16:creationId xmlns:a16="http://schemas.microsoft.com/office/drawing/2014/main" id="{897B617C-D9E9-4812-939A-1B67078931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Information </a:t>
            </a:r>
            <a:r>
              <a:rPr lang="en-US" dirty="0" err="1"/>
              <a:t>complémentaire</a:t>
            </a:r>
            <a:endParaRPr lang="en-US" dirty="0"/>
          </a:p>
        </p:txBody>
      </p:sp>
      <p:sp>
        <p:nvSpPr>
          <p:cNvPr id="50" name="Text Placeholder 49">
            <a:extLst>
              <a:ext uri="{FF2B5EF4-FFF2-40B4-BE49-F238E27FC236}">
                <a16:creationId xmlns:a16="http://schemas.microsoft.com/office/drawing/2014/main" id="{D208FB5A-2791-45F9-924B-49B2E086CA1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/>
              <a:t>08</a:t>
            </a:r>
          </a:p>
        </p:txBody>
      </p:sp>
      <p:sp>
        <p:nvSpPr>
          <p:cNvPr id="233" name="Espace réservé de la date 232">
            <a:extLst>
              <a:ext uri="{FF2B5EF4-FFF2-40B4-BE49-F238E27FC236}">
                <a16:creationId xmlns:a16="http://schemas.microsoft.com/office/drawing/2014/main" id="{57099FF0-6C2E-452E-DA96-B2DE8B319BC6}"/>
              </a:ext>
            </a:extLst>
          </p:cNvPr>
          <p:cNvSpPr>
            <a:spLocks noGrp="1"/>
          </p:cNvSpPr>
          <p:nvPr>
            <p:ph type="dt" sz="half" idx="35"/>
          </p:nvPr>
        </p:nvSpPr>
        <p:spPr/>
        <p:txBody>
          <a:bodyPr/>
          <a:lstStyle/>
          <a:p>
            <a:fld id="{55332610-F28D-48B2-8BC2-5D2F89FFB5A2}" type="datetime1">
              <a:rPr lang="fr-FR" smtClean="0"/>
              <a:pPr/>
              <a:t>22/03/2025</a:t>
            </a:fld>
            <a:endParaRPr lang="fr-FR" dirty="0"/>
          </a:p>
        </p:txBody>
      </p:sp>
      <p:sp>
        <p:nvSpPr>
          <p:cNvPr id="235" name="Espace réservé du numéro de diapositive 234">
            <a:extLst>
              <a:ext uri="{FF2B5EF4-FFF2-40B4-BE49-F238E27FC236}">
                <a16:creationId xmlns:a16="http://schemas.microsoft.com/office/drawing/2014/main" id="{F526108B-2319-029A-512F-3D239AC02698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33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E0F898D-11D0-57D9-3118-AB8F83C1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Contexte</a:t>
            </a:r>
            <a:endParaRPr lang="en-US" dirty="0"/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67334177-79DE-4785-7F11-4F1B00C7BEE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01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270577D-C71B-63E7-D758-93EFA2331E9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CC4FBE5-C0E0-4ED6-A2F4-8FFA2930851B}" type="datetime1">
              <a:rPr lang="fr-FR" smtClean="0"/>
              <a:pPr/>
              <a:t>22/03/2025</a:t>
            </a:fld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64A363-C666-9DC3-F428-796546960D2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2602ACF4-02E6-8D7E-EE96-3372E1F8F58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9191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41D863A9-D954-F243-82C7-7F1C02F86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8786" y="3749869"/>
            <a:ext cx="5257800" cy="538609"/>
          </a:xfrm>
        </p:spPr>
        <p:txBody>
          <a:bodyPr/>
          <a:lstStyle/>
          <a:p>
            <a:r>
              <a:rPr lang="en-US" dirty="0"/>
              <a:t>Architecture VISA</a:t>
            </a:r>
          </a:p>
        </p:txBody>
      </p:sp>
      <p:sp>
        <p:nvSpPr>
          <p:cNvPr id="25" name="Espace réservé du texte 24">
            <a:extLst>
              <a:ext uri="{FF2B5EF4-FFF2-40B4-BE49-F238E27FC236}">
                <a16:creationId xmlns:a16="http://schemas.microsoft.com/office/drawing/2014/main" id="{57CECDFE-3C79-1548-5980-BAA5F6B6D66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/>
              <a:t>02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8E9250-396D-215C-9603-F1EBEAAAA75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7627D80-0555-494B-B192-5F2E9239D64F}" type="datetime1">
              <a:rPr lang="fr-FR" smtClean="0"/>
              <a:pPr/>
              <a:t>22/03/2025</a:t>
            </a:fld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4DAD628-471D-AE85-C30F-1216B1ECBFB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283B0474-B142-0818-728C-587E3BAE4F5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8275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5D6F0F1-A895-EC37-1F0A-A37A20FB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/>
          <a:lstStyle/>
          <a:p>
            <a:r>
              <a:rPr lang="en-US" dirty="0"/>
              <a:t>EXX - </a:t>
            </a:r>
            <a:r>
              <a:rPr lang="en-US" dirty="0" err="1"/>
              <a:t>Découpage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fonctionnalités</a:t>
            </a: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591171-3B84-06FD-9788-BC6962FB1D8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CDE59E8-53CF-4DF9-A484-A1DC56EF09D0}" type="datetime1">
              <a:rPr lang="fr-FR" smtClean="0"/>
              <a:pPr/>
              <a:t>22/03/2025</a:t>
            </a:fld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68D70CC5-3A5A-C0C3-D09A-831B821E73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76EF67A3-66D6-C408-50F2-0B80CE6CF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76340"/>
              </p:ext>
            </p:extLst>
          </p:nvPr>
        </p:nvGraphicFramePr>
        <p:xfrm>
          <a:off x="253124" y="1382777"/>
          <a:ext cx="11685751" cy="2853399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39299">
                  <a:extLst>
                    <a:ext uri="{9D8B030D-6E8A-4147-A177-3AD203B41FA5}">
                      <a16:colId xmlns:a16="http://schemas.microsoft.com/office/drawing/2014/main" val="594348137"/>
                    </a:ext>
                  </a:extLst>
                </a:gridCol>
                <a:gridCol w="1085329">
                  <a:extLst>
                    <a:ext uri="{9D8B030D-6E8A-4147-A177-3AD203B41FA5}">
                      <a16:colId xmlns:a16="http://schemas.microsoft.com/office/drawing/2014/main" val="3393151353"/>
                    </a:ext>
                  </a:extLst>
                </a:gridCol>
                <a:gridCol w="3721832">
                  <a:extLst>
                    <a:ext uri="{9D8B030D-6E8A-4147-A177-3AD203B41FA5}">
                      <a16:colId xmlns:a16="http://schemas.microsoft.com/office/drawing/2014/main" val="1722493527"/>
                    </a:ext>
                  </a:extLst>
                </a:gridCol>
                <a:gridCol w="2481943">
                  <a:extLst>
                    <a:ext uri="{9D8B030D-6E8A-4147-A177-3AD203B41FA5}">
                      <a16:colId xmlns:a16="http://schemas.microsoft.com/office/drawing/2014/main" val="2223929129"/>
                    </a:ext>
                  </a:extLst>
                </a:gridCol>
                <a:gridCol w="2603240">
                  <a:extLst>
                    <a:ext uri="{9D8B030D-6E8A-4147-A177-3AD203B41FA5}">
                      <a16:colId xmlns:a16="http://schemas.microsoft.com/office/drawing/2014/main" val="1607669267"/>
                    </a:ext>
                  </a:extLst>
                </a:gridCol>
                <a:gridCol w="854108">
                  <a:extLst>
                    <a:ext uri="{9D8B030D-6E8A-4147-A177-3AD203B41FA5}">
                      <a16:colId xmlns:a16="http://schemas.microsoft.com/office/drawing/2014/main" val="2573136051"/>
                    </a:ext>
                  </a:extLst>
                </a:gridCol>
              </a:tblGrid>
              <a:tr h="40016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Numéro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ID Jira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Nom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Hypothèses de bénéfices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Critères d’acceptance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rgbClr val="00AAFF"/>
                          </a:solidFill>
                        </a:rPr>
                        <a:t>Sizing</a:t>
                      </a:r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 SI (PI)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762807">
                <a:tc>
                  <a:txBody>
                    <a:bodyPr/>
                    <a:lstStyle/>
                    <a:p>
                      <a:r>
                        <a:rPr lang="fr-FR" sz="1100" b="1" dirty="0"/>
                        <a:t>EXXF01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1100" dirty="0"/>
                        <a:t>PROJECT-24053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200066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100" b="1" dirty="0"/>
                        <a:t>EXXF02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PROJECT-24054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700470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100" b="1" dirty="0"/>
                        <a:t>EXXF03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PROJECT-24055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4971532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100" b="1" dirty="0"/>
                        <a:t>EXXF04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100" dirty="0"/>
                        <a:t>PROJECT-24056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sz="1100" dirty="0" err="1"/>
                        <a:t>Feature</a:t>
                      </a:r>
                      <a:r>
                        <a:rPr lang="fr-FR" sz="1100" dirty="0"/>
                        <a:t>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Hypothèse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1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fr-FR" sz="1100" dirty="0"/>
                        <a:t>Critère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063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86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6877E13-BC9C-89B7-94BC-8C8B05DB0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77A53CEC-983A-B86F-01F9-D17C9BE8C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62" y="265293"/>
            <a:ext cx="11334750" cy="457818"/>
          </a:xfrm>
        </p:spPr>
        <p:txBody>
          <a:bodyPr/>
          <a:lstStyle/>
          <a:p>
            <a:r>
              <a:rPr lang="en-US" dirty="0"/>
              <a:t>EXX – Scopes et Applications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7A007-E539-F2A8-2B95-91E4A47AC40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CDE59E8-53CF-4DF9-A484-A1DC56EF09D0}" type="datetime1">
              <a:rPr lang="fr-FR" smtClean="0"/>
              <a:pPr/>
              <a:t>22/03/2025</a:t>
            </a:fld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2AA613C5-599E-590C-1C76-628B7232EE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- </a:t>
            </a:r>
            <a:fld id="{BC367B2E-B9DF-44EB-A21A-64C9723206C9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0E3B61C8-7161-0893-047F-8FB02681D0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473460"/>
              </p:ext>
            </p:extLst>
          </p:nvPr>
        </p:nvGraphicFramePr>
        <p:xfrm>
          <a:off x="367726" y="1816801"/>
          <a:ext cx="11118258" cy="2946056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929874">
                  <a:extLst>
                    <a:ext uri="{9D8B030D-6E8A-4147-A177-3AD203B41FA5}">
                      <a16:colId xmlns:a16="http://schemas.microsoft.com/office/drawing/2014/main" val="594348137"/>
                    </a:ext>
                  </a:extLst>
                </a:gridCol>
                <a:gridCol w="2457036">
                  <a:extLst>
                    <a:ext uri="{9D8B030D-6E8A-4147-A177-3AD203B41FA5}">
                      <a16:colId xmlns:a16="http://schemas.microsoft.com/office/drawing/2014/main" val="2223929129"/>
                    </a:ext>
                  </a:extLst>
                </a:gridCol>
                <a:gridCol w="2577116">
                  <a:extLst>
                    <a:ext uri="{9D8B030D-6E8A-4147-A177-3AD203B41FA5}">
                      <a16:colId xmlns:a16="http://schemas.microsoft.com/office/drawing/2014/main" val="1607669267"/>
                    </a:ext>
                  </a:extLst>
                </a:gridCol>
                <a:gridCol w="2577116">
                  <a:extLst>
                    <a:ext uri="{9D8B030D-6E8A-4147-A177-3AD203B41FA5}">
                      <a16:colId xmlns:a16="http://schemas.microsoft.com/office/drawing/2014/main" val="1121206723"/>
                    </a:ext>
                  </a:extLst>
                </a:gridCol>
                <a:gridCol w="2577116">
                  <a:extLst>
                    <a:ext uri="{9D8B030D-6E8A-4147-A177-3AD203B41FA5}">
                      <a16:colId xmlns:a16="http://schemas.microsoft.com/office/drawing/2014/main" val="2826095321"/>
                    </a:ext>
                  </a:extLst>
                </a:gridCol>
              </a:tblGrid>
              <a:tr h="400169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Numéro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Scopes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Applications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err="1">
                          <a:solidFill>
                            <a:srgbClr val="00AAFF"/>
                          </a:solidFill>
                        </a:rPr>
                        <a:t>Referents</a:t>
                      </a:r>
                      <a:endParaRPr lang="fr-FR" sz="1200" dirty="0">
                        <a:solidFill>
                          <a:srgbClr val="00AA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>
                          <a:solidFill>
                            <a:srgbClr val="00AAFF"/>
                          </a:solidFill>
                        </a:rPr>
                        <a:t>Impacts / Architecture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2209327"/>
                  </a:ext>
                </a:extLst>
              </a:tr>
              <a:tr h="762807">
                <a:tc>
                  <a:txBody>
                    <a:bodyPr/>
                    <a:lstStyle/>
                    <a:p>
                      <a:r>
                        <a:rPr lang="fr-FR" sz="1100" b="1" dirty="0"/>
                        <a:t>EXXF01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/>
                        <a:buNone/>
                      </a:pPr>
                      <a:r>
                        <a:rPr lang="fr-FR" sz="1100"/>
                        <a:t>Autre</a:t>
                      </a:r>
                      <a:endParaRPr lang="fr-FR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</a:t>
                      </a:r>
                      <a:r>
                        <a:rPr lang="fr-FR" sz="1100"/>
                        <a:t>: 9</a:t>
                      </a:r>
                      <a:endParaRPr lang="fr-FR" sz="1100" dirty="0"/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Architectures: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2200066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fr-FR" sz="1100" b="1" dirty="0"/>
                        <a:t>EXXF02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Autre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Impacts: 9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/>
                        <a:t>Architectures: 8</a:t>
                      </a:r>
                      <a:endParaRPr lang="fr-FR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3700470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100" b="1" dirty="0"/>
                        <a:t>EXXF03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Autre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Impacts: 9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Architectures: 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7466893"/>
                  </a:ext>
                </a:extLst>
              </a:tr>
              <a:tr h="5444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fr-FR" sz="1100" b="1" dirty="0"/>
                        <a:t>EXXF04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fr-FR" sz="1100" dirty="0"/>
                        <a:t>Autre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Epic </a:t>
                      </a:r>
                      <a:r>
                        <a:rPr lang="fr-FR" sz="1100" dirty="0" err="1"/>
                        <a:t>Owner</a:t>
                      </a:r>
                      <a:r>
                        <a:rPr lang="fr-FR" sz="1100" dirty="0"/>
                        <a:t>: X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RTE: X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Char char="•"/>
                        <a:tabLst/>
                        <a:defRPr/>
                      </a:pPr>
                      <a:r>
                        <a:rPr lang="fr-FR" sz="1100" dirty="0"/>
                        <a:t>U&amp;P: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Impacts:</a:t>
                      </a:r>
                    </a:p>
                    <a:p>
                      <a:pPr marL="171450" lvl="0" indent="-171450">
                        <a:buFont typeface="Arial"/>
                        <a:buChar char="•"/>
                      </a:pPr>
                      <a:r>
                        <a:rPr lang="fr-FR" sz="1100" dirty="0"/>
                        <a:t>Architectures: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639850"/>
                  </a:ext>
                </a:extLst>
              </a:tr>
            </a:tbl>
          </a:graphicData>
        </a:graphic>
      </p:graphicFrame>
      <p:sp>
        <p:nvSpPr>
          <p:cNvPr id="2" name="Espace réservé du texte 48">
            <a:extLst>
              <a:ext uri="{FF2B5EF4-FFF2-40B4-BE49-F238E27FC236}">
                <a16:creationId xmlns:a16="http://schemas.microsoft.com/office/drawing/2014/main" id="{EF788639-34EA-3590-2142-90730BA76585}"/>
              </a:ext>
            </a:extLst>
          </p:cNvPr>
          <p:cNvSpPr txBox="1">
            <a:spLocks/>
          </p:cNvSpPr>
          <p:nvPr/>
        </p:nvSpPr>
        <p:spPr>
          <a:xfrm>
            <a:off x="367726" y="5089420"/>
            <a:ext cx="11334750" cy="53091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900"/>
              </a:spcBef>
              <a:buSzPct val="50000"/>
              <a:buFontTx/>
              <a:buBlip>
                <a:blip r:embed="rId2"/>
              </a:buBlip>
              <a:defRPr sz="1500" kern="1200" spc="2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1050" dirty="0"/>
              <a:t>Scopes list: X</a:t>
            </a:r>
          </a:p>
          <a:p>
            <a:pPr marL="0" indent="0">
              <a:buFontTx/>
              <a:buNone/>
            </a:pPr>
            <a:r>
              <a:rPr lang="en-US" sz="1050" dirty="0"/>
              <a:t>Applications list: X</a:t>
            </a:r>
          </a:p>
        </p:txBody>
      </p:sp>
    </p:spTree>
    <p:extLst>
      <p:ext uri="{BB962C8B-B14F-4D97-AF65-F5344CB8AC3E}">
        <p14:creationId xmlns:p14="http://schemas.microsoft.com/office/powerpoint/2010/main" val="4278851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712B1-77AA-9118-D67B-50BB18F74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B14987-92F4-30F2-332C-779A97A9996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8289" y="4541962"/>
            <a:ext cx="11085512" cy="415498"/>
          </a:xfrm>
        </p:spPr>
        <p:txBody>
          <a:bodyPr/>
          <a:lstStyle/>
          <a:p>
            <a:r>
              <a:rPr lang="fr-FR" b="1" dirty="0"/>
              <a:t>EXXF01 – </a:t>
            </a:r>
            <a:r>
              <a:rPr lang="fr-FR" b="1" dirty="0" err="1"/>
              <a:t>Feature</a:t>
            </a:r>
            <a:r>
              <a:rPr lang="fr-FR" b="1" dirty="0"/>
              <a:t> 1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8ECB239-F1C3-C48A-0A7D-CFAA59ECB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C367B2E-B9DF-44EB-A21A-64C9723206C9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4" name="Espace réservé pour une image  3">
            <a:extLst>
              <a:ext uri="{FF2B5EF4-FFF2-40B4-BE49-F238E27FC236}">
                <a16:creationId xmlns:a16="http://schemas.microsoft.com/office/drawing/2014/main" id="{7B7D6F10-FDEE-DE96-CE84-76CBC396372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5496404"/>
      </p:ext>
    </p:extLst>
  </p:cSld>
  <p:clrMapOvr>
    <a:masterClrMapping/>
  </p:clrMapOvr>
</p:sld>
</file>

<file path=ppt/theme/theme1.xml><?xml version="1.0" encoding="utf-8"?>
<a:theme xmlns:a="http://schemas.openxmlformats.org/drawingml/2006/main" name="ENGIE">
  <a:themeElements>
    <a:clrScheme name="engie">
      <a:dk1>
        <a:sysClr val="windowText" lastClr="000000"/>
      </a:dk1>
      <a:lt1>
        <a:sysClr val="window" lastClr="FFFFFF"/>
      </a:lt1>
      <a:dk2>
        <a:srgbClr val="17255F"/>
      </a:dk2>
      <a:lt2>
        <a:srgbClr val="E7E6E6"/>
      </a:lt2>
      <a:accent1>
        <a:srgbClr val="17255F"/>
      </a:accent1>
      <a:accent2>
        <a:srgbClr val="00AAFF"/>
      </a:accent2>
      <a:accent3>
        <a:srgbClr val="00817D"/>
      </a:accent3>
      <a:accent4>
        <a:srgbClr val="6C4796"/>
      </a:accent4>
      <a:accent5>
        <a:srgbClr val="E94287"/>
      </a:accent5>
      <a:accent6>
        <a:srgbClr val="EB5D40"/>
      </a:accent6>
      <a:hlink>
        <a:srgbClr val="003C56"/>
      </a:hlink>
      <a:folHlink>
        <a:srgbClr val="003C56"/>
      </a:folHlink>
    </a:clrScheme>
    <a:fontScheme name="engie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15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G ENGIE-TEMPLATE-FR.potx" id="{B5A4C2DC-A747-4631-B946-4C322EBE6EC8}" vid="{1DE8665E-3378-4B2A-9207-17528ED966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1b820adfd3e4a078472514c1a5cb5ff xmlns="87037488-ec5d-4aba-84c2-9b1d22638e8e">
      <Terms xmlns="http://schemas.microsoft.com/office/infopath/2007/PartnerControls"/>
    </b1b820adfd3e4a078472514c1a5cb5ff>
    <TaxCatchAll xmlns="87037488-ec5d-4aba-84c2-9b1d22638e8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8867D369A57D44BF38D2DDEF99E9E7" ma:contentTypeVersion="4" ma:contentTypeDescription="Create a new document." ma:contentTypeScope="" ma:versionID="1883f02f1db12f8755a5cc05827bd26d">
  <xsd:schema xmlns:xsd="http://www.w3.org/2001/XMLSchema" xmlns:xs="http://www.w3.org/2001/XMLSchema" xmlns:p="http://schemas.microsoft.com/office/2006/metadata/properties" xmlns:ns2="87037488-ec5d-4aba-84c2-9b1d22638e8e" xmlns:ns3="78ba05a7-74ac-4afc-a8ab-62dd7609eb58" targetNamespace="http://schemas.microsoft.com/office/2006/metadata/properties" ma:root="true" ma:fieldsID="d87ded7388f00ac5a2db7e79c765a7b4" ns2:_="" ns3:_="">
    <xsd:import namespace="87037488-ec5d-4aba-84c2-9b1d22638e8e"/>
    <xsd:import namespace="78ba05a7-74ac-4afc-a8ab-62dd7609eb58"/>
    <xsd:element name="properties">
      <xsd:complexType>
        <xsd:sequence>
          <xsd:element name="documentManagement">
            <xsd:complexType>
              <xsd:all>
                <xsd:element ref="ns2:b1b820adfd3e4a078472514c1a5cb5ff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037488-ec5d-4aba-84c2-9b1d22638e8e" elementFormDefault="qualified">
    <xsd:import namespace="http://schemas.microsoft.com/office/2006/documentManagement/types"/>
    <xsd:import namespace="http://schemas.microsoft.com/office/infopath/2007/PartnerControls"/>
    <xsd:element name="b1b820adfd3e4a078472514c1a5cb5ff" ma:index="8" nillable="true" ma:taxonomy="true" ma:internalName="b1b820adfd3e4a078472514c1a5cb5ff" ma:taxonomyFieldName="Security_x0020_Classification" ma:displayName="Security Classification" ma:default="" ma:fieldId="{b1b820ad-fd3e-4a07-8472-514c1a5cb5ff}" ma:sspId="3bf472f7-a010-4b5a-bb99-a26ed4c99680" ma:termSetId="0c0ba91f-ee81-4a79-83f6-c19eebf2f16f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9" nillable="true" ma:displayName="Taxonomy Catch All Column" ma:hidden="true" ma:list="{a31c07ff-87a8-432d-8758-fe2118817ec7}" ma:internalName="TaxCatchAll" ma:showField="CatchAllData" ma:web="b1a9b876-b0d6-482b-8fcc-e02d0fa02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a31c07ff-87a8-432d-8758-fe2118817ec7}" ma:internalName="TaxCatchAllLabel" ma:readOnly="true" ma:showField="CatchAllDataLabel" ma:web="b1a9b876-b0d6-482b-8fcc-e02d0fa02a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ba05a7-74ac-4afc-a8ab-62dd7609eb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3bf472f7-a010-4b5a-bb99-a26ed4c99680" ContentTypeId="0x0101" PreviousValue="false" LastSyncTimeStamp="2016-03-10T12:45:02.457Z"/>
</file>

<file path=customXml/itemProps1.xml><?xml version="1.0" encoding="utf-8"?>
<ds:datastoreItem xmlns:ds="http://schemas.openxmlformats.org/officeDocument/2006/customXml" ds:itemID="{398D8374-EEC6-49BB-B49B-5AAC9E4AFA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667776F-EABC-4754-A5E3-71617D6D17D0}">
  <ds:schemaRefs>
    <ds:schemaRef ds:uri="http://schemas.microsoft.com/office/2006/documentManagement/types"/>
    <ds:schemaRef ds:uri="http://purl.org/dc/elements/1.1/"/>
    <ds:schemaRef ds:uri="87037488-ec5d-4aba-84c2-9b1d22638e8e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78ba05a7-74ac-4afc-a8ab-62dd7609eb58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AA6331D-60DF-4067-BE25-89D889AA528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037488-ec5d-4aba-84c2-9b1d22638e8e"/>
    <ds:schemaRef ds:uri="78ba05a7-74ac-4afc-a8ab-62dd7609eb5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3427412-F38A-4079-A3EC-EE1EE035D339}">
  <ds:schemaRefs>
    <ds:schemaRef ds:uri="Microsoft.SharePoint.Taxonomy.ContentTypeSync"/>
  </ds:schemaRefs>
</ds:datastoreItem>
</file>

<file path=docMetadata/LabelInfo.xml><?xml version="1.0" encoding="utf-8"?>
<clbl:labelList xmlns:clbl="http://schemas.microsoft.com/office/2020/mipLabelMetadata">
  <clbl:label id="{0a9b9e15-83d2-4075-9282-a04e05c6580a}" enabled="1" method="Privileged" siteId="{24139d14-c62c-4c47-8bdd-ce71ea1d50cf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ORG ENGIE-TEMPLATE-FR</Template>
  <TotalTime>8</TotalTime>
  <Words>349</Words>
  <Application>Microsoft Macintosh PowerPoint</Application>
  <PresentationFormat>Grand écran</PresentationFormat>
  <Paragraphs>169</Paragraphs>
  <Slides>11</Slides>
  <Notes>3</Notes>
  <HiddenSlides>2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Arial Black</vt:lpstr>
      <vt:lpstr>Wingdings</vt:lpstr>
      <vt:lpstr>ENGIE</vt:lpstr>
      <vt:lpstr>Configuration file autoUpdater</vt:lpstr>
      <vt:lpstr>EXX - VISA TITLE</vt:lpstr>
      <vt:lpstr>Introduction</vt:lpstr>
      <vt:lpstr>Sommaire</vt:lpstr>
      <vt:lpstr>Contexte</vt:lpstr>
      <vt:lpstr>Architecture VISA</vt:lpstr>
      <vt:lpstr>EXX - Découpage en fonctionnalités</vt:lpstr>
      <vt:lpstr>EXX – Scopes et Applications</vt:lpstr>
      <vt:lpstr>Présentation PowerPoint</vt:lpstr>
      <vt:lpstr>Architecture TO-BE – Scénario 1</vt:lpstr>
      <vt:lpstr>Impacts applicatifs – 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CAPON Alexis (DSI France Retail)</dc:creator>
  <cp:keywords/>
  <dc:description/>
  <cp:lastModifiedBy>Alexis Capon</cp:lastModifiedBy>
  <cp:revision>26</cp:revision>
  <dcterms:created xsi:type="dcterms:W3CDTF">2025-03-13T10:12:32Z</dcterms:created>
  <dcterms:modified xsi:type="dcterms:W3CDTF">2025-03-22T22:36:44Z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0x0101003B8867D369A57D44BF38D2DDEF99E9E7</vt:lpwstr>
  </property>
  <property fmtid="{D5CDD505-2E9C-101B-9397-08002B2CF9AE}" pid="3" name="Security Classification">
    <vt:lpwstr/>
  </property>
  <property fmtid="{D5CDD505-2E9C-101B-9397-08002B2CF9AE}" pid="4" name="Security_x0020_Classification">
    <vt:lpwstr/>
  </property>
</Properties>
</file>