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9"/>
  </p:notesMasterIdLst>
  <p:handoutMasterIdLst>
    <p:handoutMasterId r:id="rId20"/>
  </p:handoutMasterIdLst>
  <p:sldIdLst>
    <p:sldId id="332" r:id="rId6"/>
    <p:sldId id="331" r:id="rId7"/>
    <p:sldId id="301" r:id="rId8"/>
    <p:sldId id="278" r:id="rId9"/>
    <p:sldId id="314" r:id="rId10"/>
    <p:sldId id="305" r:id="rId11"/>
    <p:sldId id="318" r:id="rId12"/>
    <p:sldId id="333" r:id="rId13"/>
    <p:sldId id="2147472315" r:id="rId14"/>
    <p:sldId id="2147472336" r:id="rId15"/>
    <p:sldId id="2147472330" r:id="rId16"/>
    <p:sldId id="2147472337" r:id="rId17"/>
    <p:sldId id="28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554"/>
    <a:srgbClr val="F4C867"/>
    <a:srgbClr val="6C4796"/>
    <a:srgbClr val="F47040"/>
    <a:srgbClr val="67AC6C"/>
    <a:srgbClr val="278CBC"/>
    <a:srgbClr val="4BB0B9"/>
    <a:srgbClr val="C18554"/>
    <a:srgbClr val="CDE4EB"/>
    <a:srgbClr val="00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F39D3-C380-4E51-B39B-9385FF7D99F8}" v="20" dt="2025-03-17T15:27:58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5755" autoAdjust="0"/>
  </p:normalViewPr>
  <p:slideViewPr>
    <p:cSldViewPr snapToGrid="0">
      <p:cViewPr varScale="1">
        <p:scale>
          <a:sx n="127" d="100"/>
          <a:sy n="127" d="100"/>
        </p:scale>
        <p:origin x="376" y="192"/>
      </p:cViewPr>
      <p:guideLst>
        <p:guide orient="horz" pos="2160"/>
        <p:guide pos="3840"/>
        <p:guide pos="464"/>
      </p:guideLst>
    </p:cSldViewPr>
  </p:slideViewPr>
  <p:outlineViewPr>
    <p:cViewPr>
      <p:scale>
        <a:sx n="33" d="100"/>
        <a:sy n="33" d="100"/>
      </p:scale>
      <p:origin x="0" y="-22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ON Alexis (DSI France Retail)" userId="5e85ba96-cd01-4fbc-9ebc-2af105339eda" providerId="ADAL" clId="{2538ABD4-490B-40CF-A044-72C32A14136A}"/>
    <pc:docChg chg="undo custSel addSld delSld modSld sldOrd delSection modSection">
      <pc:chgData name="CAPON Alexis (DSI France Retail)" userId="5e85ba96-cd01-4fbc-9ebc-2af105339eda" providerId="ADAL" clId="{2538ABD4-490B-40CF-A044-72C32A14136A}" dt="2025-03-14T11:30:06.870" v="1024"/>
      <pc:docMkLst>
        <pc:docMk/>
      </pc:docMkLst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804288646" sldId="265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370123648" sldId="266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4282278808" sldId="268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39432981" sldId="269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214291253" sldId="270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882633547" sldId="272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619583158" sldId="273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122889067" sldId="274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3243467758" sldId="276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2963433989" sldId="277"/>
        </pc:sldMkLst>
      </pc:sldChg>
      <pc:sldChg chg="del">
        <pc:chgData name="CAPON Alexis (DSI France Retail)" userId="5e85ba96-cd01-4fbc-9ebc-2af105339eda" providerId="ADAL" clId="{2538ABD4-490B-40CF-A044-72C32A14136A}" dt="2025-03-13T10:25:14" v="103" actId="47"/>
        <pc:sldMkLst>
          <pc:docMk/>
          <pc:sldMk cId="2963615445" sldId="285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1089947567" sldId="295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168340810" sldId="296"/>
        </pc:sldMkLst>
      </pc:sldChg>
      <pc:sldChg chg="del">
        <pc:chgData name="CAPON Alexis (DSI France Retail)" userId="5e85ba96-cd01-4fbc-9ebc-2af105339eda" providerId="ADAL" clId="{2538ABD4-490B-40CF-A044-72C32A14136A}" dt="2025-03-13T10:23:18.914" v="6" actId="47"/>
        <pc:sldMkLst>
          <pc:docMk/>
          <pc:sldMk cId="368353174" sldId="298"/>
        </pc:sldMkLst>
      </pc:sldChg>
      <pc:sldChg chg="del">
        <pc:chgData name="CAPON Alexis (DSI France Retail)" userId="5e85ba96-cd01-4fbc-9ebc-2af105339eda" providerId="ADAL" clId="{2538ABD4-490B-40CF-A044-72C32A14136A}" dt="2025-03-13T10:24:20.665" v="74" actId="47"/>
        <pc:sldMkLst>
          <pc:docMk/>
          <pc:sldMk cId="2775500247" sldId="304"/>
        </pc:sldMkLst>
      </pc:sldChg>
      <pc:sldChg chg="addSp delSp modSp mod">
        <pc:chgData name="CAPON Alexis (DSI France Retail)" userId="5e85ba96-cd01-4fbc-9ebc-2af105339eda" providerId="ADAL" clId="{2538ABD4-490B-40CF-A044-72C32A14136A}" dt="2025-03-13T10:24:53.924" v="89" actId="20577"/>
        <pc:sldMkLst>
          <pc:docMk/>
          <pc:sldMk cId="2198275889" sldId="305"/>
        </pc:sldMkLst>
        <pc:spChg chg="mod">
          <ac:chgData name="CAPON Alexis (DSI France Retail)" userId="5e85ba96-cd01-4fbc-9ebc-2af105339eda" providerId="ADAL" clId="{2538ABD4-490B-40CF-A044-72C32A14136A}" dt="2025-03-13T10:24:40.060" v="86" actId="20577"/>
          <ac:spMkLst>
            <pc:docMk/>
            <pc:sldMk cId="2198275889" sldId="305"/>
            <ac:spMk id="3" creationId="{41D863A9-D954-F243-82C7-7F1C02F86567}"/>
          </ac:spMkLst>
        </pc:spChg>
        <pc:spChg chg="mod">
          <ac:chgData name="CAPON Alexis (DSI France Retail)" userId="5e85ba96-cd01-4fbc-9ebc-2af105339eda" providerId="ADAL" clId="{2538ABD4-490B-40CF-A044-72C32A14136A}" dt="2025-03-13T10:24:53.924" v="89" actId="20577"/>
          <ac:spMkLst>
            <pc:docMk/>
            <pc:sldMk cId="2198275889" sldId="305"/>
            <ac:spMk id="25" creationId="{57CECDFE-3C79-1548-5980-BAA5F6B6D66B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060237199" sldId="307"/>
        </pc:sldMkLst>
      </pc:sldChg>
      <pc:sldChg chg="del">
        <pc:chgData name="CAPON Alexis (DSI France Retail)" userId="5e85ba96-cd01-4fbc-9ebc-2af105339eda" providerId="ADAL" clId="{2538ABD4-490B-40CF-A044-72C32A14136A}" dt="2025-03-13T10:23:17.206" v="5" actId="47"/>
        <pc:sldMkLst>
          <pc:docMk/>
          <pc:sldMk cId="792429612" sldId="313"/>
        </pc:sldMkLst>
      </pc:sldChg>
      <pc:sldChg chg="delSp modSp mod ord">
        <pc:chgData name="CAPON Alexis (DSI France Retail)" userId="5e85ba96-cd01-4fbc-9ebc-2af105339eda" providerId="ADAL" clId="{2538ABD4-490B-40CF-A044-72C32A14136A}" dt="2025-03-13T10:25:02.900" v="102" actId="478"/>
        <pc:sldMkLst>
          <pc:docMk/>
          <pc:sldMk cId="1399191199" sldId="314"/>
        </pc:sldMkLst>
        <pc:spChg chg="mod">
          <ac:chgData name="CAPON Alexis (DSI France Retail)" userId="5e85ba96-cd01-4fbc-9ebc-2af105339eda" providerId="ADAL" clId="{2538ABD4-490B-40CF-A044-72C32A14136A}" dt="2025-03-13T10:25:01.103" v="101" actId="20577"/>
          <ac:spMkLst>
            <pc:docMk/>
            <pc:sldMk cId="1399191199" sldId="314"/>
            <ac:spMk id="13" creationId="{3E0F898D-11D0-57D9-3118-AB8F83C11C89}"/>
          </ac:spMkLst>
        </pc:spChg>
        <pc:spChg chg="mod">
          <ac:chgData name="CAPON Alexis (DSI France Retail)" userId="5e85ba96-cd01-4fbc-9ebc-2af105339eda" providerId="ADAL" clId="{2538ABD4-490B-40CF-A044-72C32A14136A}" dt="2025-03-13T10:24:58.124" v="93" actId="20577"/>
          <ac:spMkLst>
            <pc:docMk/>
            <pc:sldMk cId="1399191199" sldId="314"/>
            <ac:spMk id="25" creationId="{67334177-79DE-4785-7F11-4F1B00C7BEE8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4:26.542" v="76" actId="47"/>
        <pc:sldMkLst>
          <pc:docMk/>
          <pc:sldMk cId="3708074682" sldId="315"/>
        </pc:sldMkLst>
      </pc:sldChg>
      <pc:sldChg chg="del">
        <pc:chgData name="CAPON Alexis (DSI France Retail)" userId="5e85ba96-cd01-4fbc-9ebc-2af105339eda" providerId="ADAL" clId="{2538ABD4-490B-40CF-A044-72C32A14136A}" dt="2025-03-13T10:24:24.581" v="75" actId="47"/>
        <pc:sldMkLst>
          <pc:docMk/>
          <pc:sldMk cId="1606194965" sldId="317"/>
        </pc:sldMkLst>
      </pc:sldChg>
      <pc:sldChg chg="addSp delSp modSp mod">
        <pc:chgData name="CAPON Alexis (DSI France Retail)" userId="5e85ba96-cd01-4fbc-9ebc-2af105339eda" providerId="ADAL" clId="{2538ABD4-490B-40CF-A044-72C32A14136A}" dt="2025-03-14T11:30:06.870" v="1024"/>
        <pc:sldMkLst>
          <pc:docMk/>
          <pc:sldMk cId="2776869529" sldId="318"/>
        </pc:sldMkLst>
        <pc:spChg chg="mod">
          <ac:chgData name="CAPON Alexis (DSI France Retail)" userId="5e85ba96-cd01-4fbc-9ebc-2af105339eda" providerId="ADAL" clId="{2538ABD4-490B-40CF-A044-72C32A14136A}" dt="2025-03-13T10:27:52.063" v="147" actId="20577"/>
          <ac:spMkLst>
            <pc:docMk/>
            <pc:sldMk cId="2776869529" sldId="318"/>
            <ac:spMk id="15" creationId="{05D6F0F1-A895-EC37-1F0A-A37A20FB1DC6}"/>
          </ac:spMkLst>
        </pc:spChg>
        <pc:graphicFrameChg chg="add mod modGraphic">
          <ac:chgData name="CAPON Alexis (DSI France Retail)" userId="5e85ba96-cd01-4fbc-9ebc-2af105339eda" providerId="ADAL" clId="{2538ABD4-490B-40CF-A044-72C32A14136A}" dt="2025-03-14T11:30:06.870" v="1024"/>
          <ac:graphicFrameMkLst>
            <pc:docMk/>
            <pc:sldMk cId="2776869529" sldId="318"/>
            <ac:graphicFrameMk id="7" creationId="{76EF67A3-66D6-C408-50F2-0B80CE6CF500}"/>
          </ac:graphicFrameMkLst>
        </pc:graphicFrameChg>
      </pc:sldChg>
      <pc:sldChg chg="del">
        <pc:chgData name="CAPON Alexis (DSI France Retail)" userId="5e85ba96-cd01-4fbc-9ebc-2af105339eda" providerId="ADAL" clId="{2538ABD4-490B-40CF-A044-72C32A14136A}" dt="2025-03-13T10:24:11.417" v="73" actId="47"/>
        <pc:sldMkLst>
          <pc:docMk/>
          <pc:sldMk cId="2783419478" sldId="320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3464158139" sldId="324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4131932976" sldId="327"/>
        </pc:sldMkLst>
      </pc:sldChg>
      <pc:sldChg chg="del">
        <pc:chgData name="CAPON Alexis (DSI France Retail)" userId="5e85ba96-cd01-4fbc-9ebc-2af105339eda" providerId="ADAL" clId="{2538ABD4-490B-40CF-A044-72C32A14136A}" dt="2025-03-13T10:13:01.282" v="0" actId="47"/>
        <pc:sldMkLst>
          <pc:docMk/>
          <pc:sldMk cId="1443478802" sldId="328"/>
        </pc:sldMkLst>
      </pc:sldChg>
      <pc:sldChg chg="del">
        <pc:chgData name="CAPON Alexis (DSI France Retail)" userId="5e85ba96-cd01-4fbc-9ebc-2af105339eda" providerId="ADAL" clId="{2538ABD4-490B-40CF-A044-72C32A14136A}" dt="2025-03-13T10:23:09.435" v="3" actId="47"/>
        <pc:sldMkLst>
          <pc:docMk/>
          <pc:sldMk cId="2009923176" sldId="329"/>
        </pc:sldMkLst>
      </pc:sldChg>
      <pc:sldChg chg="del">
        <pc:chgData name="CAPON Alexis (DSI France Retail)" userId="5e85ba96-cd01-4fbc-9ebc-2af105339eda" providerId="ADAL" clId="{2538ABD4-490B-40CF-A044-72C32A14136A}" dt="2025-03-13T10:23:10.057" v="4" actId="47"/>
        <pc:sldMkLst>
          <pc:docMk/>
          <pc:sldMk cId="434981301" sldId="330"/>
        </pc:sldMkLst>
      </pc:sldChg>
      <pc:sldChg chg="modSp mod">
        <pc:chgData name="CAPON Alexis (DSI France Retail)" userId="5e85ba96-cd01-4fbc-9ebc-2af105339eda" providerId="ADAL" clId="{2538ABD4-490B-40CF-A044-72C32A14136A}" dt="2025-03-13T10:23:57.922" v="72" actId="20577"/>
        <pc:sldMkLst>
          <pc:docMk/>
          <pc:sldMk cId="1942096402" sldId="331"/>
        </pc:sldMkLst>
        <pc:spChg chg="mod">
          <ac:chgData name="CAPON Alexis (DSI France Retail)" userId="5e85ba96-cd01-4fbc-9ebc-2af105339eda" providerId="ADAL" clId="{2538ABD4-490B-40CF-A044-72C32A14136A}" dt="2025-03-13T10:23:57.922" v="72" actId="20577"/>
          <ac:spMkLst>
            <pc:docMk/>
            <pc:sldMk cId="1942096402" sldId="331"/>
            <ac:spMk id="4" creationId="{A50C447D-2367-33EA-207D-9F2BE364D448}"/>
          </ac:spMkLst>
        </pc:spChg>
        <pc:spChg chg="mod">
          <ac:chgData name="CAPON Alexis (DSI France Retail)" userId="5e85ba96-cd01-4fbc-9ebc-2af105339eda" providerId="ADAL" clId="{2538ABD4-490B-40CF-A044-72C32A14136A}" dt="2025-03-13T10:23:40.697" v="47" actId="20577"/>
          <ac:spMkLst>
            <pc:docMk/>
            <pc:sldMk cId="1942096402" sldId="331"/>
            <ac:spMk id="12" creationId="{7D107CC2-F4A2-401C-8062-F0B540985A95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3:07.887" v="2" actId="47"/>
        <pc:sldMkLst>
          <pc:docMk/>
          <pc:sldMk cId="757474631" sldId="332"/>
        </pc:sldMkLst>
      </pc:sldChg>
      <pc:sldChg chg="delSp modSp add mod ord modShow">
        <pc:chgData name="CAPON Alexis (DSI France Retail)" userId="5e85ba96-cd01-4fbc-9ebc-2af105339eda" providerId="ADAL" clId="{2538ABD4-490B-40CF-A044-72C32A14136A}" dt="2025-03-14T11:29:14.766" v="1020" actId="20577"/>
        <pc:sldMkLst>
          <pc:docMk/>
          <pc:sldMk cId="2917694533" sldId="332"/>
        </pc:sldMkLst>
        <pc:spChg chg="mod">
          <ac:chgData name="CAPON Alexis (DSI France Retail)" userId="5e85ba96-cd01-4fbc-9ebc-2af105339eda" providerId="ADAL" clId="{2538ABD4-490B-40CF-A044-72C32A14136A}" dt="2025-03-13T10:47:25.242" v="483" actId="20577"/>
          <ac:spMkLst>
            <pc:docMk/>
            <pc:sldMk cId="2917694533" sldId="332"/>
            <ac:spMk id="16" creationId="{019BE0FB-61E4-4FB0-0D77-8B11C7537306}"/>
          </ac:spMkLst>
        </pc:spChg>
        <pc:spChg chg="mod">
          <ac:chgData name="CAPON Alexis (DSI France Retail)" userId="5e85ba96-cd01-4fbc-9ebc-2af105339eda" providerId="ADAL" clId="{2538ABD4-490B-40CF-A044-72C32A14136A}" dt="2025-03-14T11:29:14.766" v="1020" actId="20577"/>
          <ac:spMkLst>
            <pc:docMk/>
            <pc:sldMk cId="2917694533" sldId="332"/>
            <ac:spMk id="49" creationId="{496EF26A-93BF-9D42-B0FD-4E404632A1AC}"/>
          </ac:spMkLst>
        </pc:spChg>
      </pc:sldChg>
      <pc:sldChg chg="addSp modSp add mod modShow">
        <pc:chgData name="CAPON Alexis (DSI France Retail)" userId="5e85ba96-cd01-4fbc-9ebc-2af105339eda" providerId="ADAL" clId="{2538ABD4-490B-40CF-A044-72C32A14136A}" dt="2025-03-13T15:16:48.976" v="920" actId="20577"/>
        <pc:sldMkLst>
          <pc:docMk/>
          <pc:sldMk cId="4278851074" sldId="333"/>
        </pc:sldMkLst>
        <pc:spChg chg="add mod">
          <ac:chgData name="CAPON Alexis (DSI France Retail)" userId="5e85ba96-cd01-4fbc-9ebc-2af105339eda" providerId="ADAL" clId="{2538ABD4-490B-40CF-A044-72C32A14136A}" dt="2025-03-13T10:50:27.084" v="638" actId="20577"/>
          <ac:spMkLst>
            <pc:docMk/>
            <pc:sldMk cId="4278851074" sldId="333"/>
            <ac:spMk id="2" creationId="{EF788639-34EA-3590-2142-90730BA76585}"/>
          </ac:spMkLst>
        </pc:spChg>
        <pc:spChg chg="mod">
          <ac:chgData name="CAPON Alexis (DSI France Retail)" userId="5e85ba96-cd01-4fbc-9ebc-2af105339eda" providerId="ADAL" clId="{2538ABD4-490B-40CF-A044-72C32A14136A}" dt="2025-03-13T10:49:53.148" v="578" actId="20577"/>
          <ac:spMkLst>
            <pc:docMk/>
            <pc:sldMk cId="4278851074" sldId="333"/>
            <ac:spMk id="15" creationId="{77A53CEC-983A-B86F-01F9-D17C9BE8CD86}"/>
          </ac:spMkLst>
        </pc:spChg>
        <pc:graphicFrameChg chg="mod modGraphic">
          <ac:chgData name="CAPON Alexis (DSI France Retail)" userId="5e85ba96-cd01-4fbc-9ebc-2af105339eda" providerId="ADAL" clId="{2538ABD4-490B-40CF-A044-72C32A14136A}" dt="2025-03-13T15:16:48.976" v="920" actId="20577"/>
          <ac:graphicFrameMkLst>
            <pc:docMk/>
            <pc:sldMk cId="4278851074" sldId="333"/>
            <ac:graphicFrameMk id="7" creationId="{0E3B61C8-7161-0893-047F-8FB02681D0DE}"/>
          </ac:graphicFrameMkLst>
        </pc:graphicFrameChg>
      </pc:sldChg>
      <pc:sldChg chg="modSp add mod ord">
        <pc:chgData name="CAPON Alexis (DSI France Retail)" userId="5e85ba96-cd01-4fbc-9ebc-2af105339eda" providerId="ADAL" clId="{2538ABD4-490B-40CF-A044-72C32A14136A}" dt="2025-03-13T12:54:22.474" v="846" actId="20577"/>
        <pc:sldMkLst>
          <pc:docMk/>
          <pc:sldMk cId="625496404" sldId="2147472315"/>
        </pc:sldMkLst>
        <pc:spChg chg="mod">
          <ac:chgData name="CAPON Alexis (DSI France Retail)" userId="5e85ba96-cd01-4fbc-9ebc-2af105339eda" providerId="ADAL" clId="{2538ABD4-490B-40CF-A044-72C32A14136A}" dt="2025-03-13T12:54:22.474" v="846" actId="20577"/>
          <ac:spMkLst>
            <pc:docMk/>
            <pc:sldMk cId="625496404" sldId="2147472315"/>
            <ac:spMk id="9" creationId="{59B14987-92F4-30F2-332C-779A97A99968}"/>
          </ac:spMkLst>
        </pc:spChg>
      </pc:sldChg>
      <pc:sldChg chg="modSp add mod">
        <pc:chgData name="CAPON Alexis (DSI France Retail)" userId="5e85ba96-cd01-4fbc-9ebc-2af105339eda" providerId="ADAL" clId="{2538ABD4-490B-40CF-A044-72C32A14136A}" dt="2025-03-13T12:54:33.648" v="877" actId="20577"/>
        <pc:sldMkLst>
          <pc:docMk/>
          <pc:sldMk cId="3636054516" sldId="2147472330"/>
        </pc:sldMkLst>
        <pc:spChg chg="mod">
          <ac:chgData name="CAPON Alexis (DSI France Retail)" userId="5e85ba96-cd01-4fbc-9ebc-2af105339eda" providerId="ADAL" clId="{2538ABD4-490B-40CF-A044-72C32A14136A}" dt="2025-03-13T12:54:33.648" v="877" actId="20577"/>
          <ac:spMkLst>
            <pc:docMk/>
            <pc:sldMk cId="3636054516" sldId="2147472330"/>
            <ac:spMk id="5" creationId="{319949AC-CB03-7751-A6B1-29BEB94C6FFB}"/>
          </ac:spMkLst>
        </pc:spChg>
      </pc:sldChg>
      <pc:sldChg chg="add">
        <pc:chgData name="CAPON Alexis (DSI France Retail)" userId="5e85ba96-cd01-4fbc-9ebc-2af105339eda" providerId="ADAL" clId="{2538ABD4-490B-40CF-A044-72C32A14136A}" dt="2025-03-13T12:43:43.381" v="739"/>
        <pc:sldMkLst>
          <pc:docMk/>
          <pc:sldMk cId="2701676222" sldId="2147472336"/>
        </pc:sldMkLst>
      </pc:sldChg>
      <pc:sldChg chg="add del">
        <pc:chgData name="CAPON Alexis (DSI France Retail)" userId="5e85ba96-cd01-4fbc-9ebc-2af105339eda" providerId="ADAL" clId="{2538ABD4-490B-40CF-A044-72C32A14136A}" dt="2025-03-13T14:39:40.427" v="916"/>
        <pc:sldMkLst>
          <pc:docMk/>
          <pc:sldMk cId="1801945316" sldId="2147472337"/>
        </pc:sldMkLst>
      </pc:sldChg>
      <pc:sldChg chg="add">
        <pc:chgData name="CAPON Alexis (DSI France Retail)" userId="5e85ba96-cd01-4fbc-9ebc-2af105339eda" providerId="ADAL" clId="{2538ABD4-490B-40CF-A044-72C32A14136A}" dt="2025-03-13T14:39:42.173" v="917"/>
        <pc:sldMkLst>
          <pc:docMk/>
          <pc:sldMk cId="2702225899" sldId="2147472337"/>
        </pc:sldMkLst>
      </pc:sldChg>
      <pc:sldChg chg="add del">
        <pc:chgData name="CAPON Alexis (DSI France Retail)" userId="5e85ba96-cd01-4fbc-9ebc-2af105339eda" providerId="ADAL" clId="{2538ABD4-490B-40CF-A044-72C32A14136A}" dt="2025-03-13T14:39:39.946" v="915"/>
        <pc:sldMkLst>
          <pc:docMk/>
          <pc:sldMk cId="3788067842" sldId="2147472338"/>
        </pc:sldMkLst>
      </pc:sldChg>
      <pc:sldMasterChg chg="delSldLayout">
        <pc:chgData name="CAPON Alexis (DSI France Retail)" userId="5e85ba96-cd01-4fbc-9ebc-2af105339eda" providerId="ADAL" clId="{2538ABD4-490B-40CF-A044-72C32A14136A}" dt="2025-03-13T10:24:26.542" v="76" actId="47"/>
        <pc:sldMasterMkLst>
          <pc:docMk/>
          <pc:sldMasterMk cId="2493671411" sldId="2147483648"/>
        </pc:sldMasterMkLst>
        <pc:sldLayoutChg chg="del">
          <pc:chgData name="CAPON Alexis (DSI France Retail)" userId="5e85ba96-cd01-4fbc-9ebc-2af105339eda" providerId="ADAL" clId="{2538ABD4-490B-40CF-A044-72C32A14136A}" dt="2025-03-13T10:24:20.665" v="74" actId="47"/>
          <pc:sldLayoutMkLst>
            <pc:docMk/>
            <pc:sldMasterMk cId="2493671411" sldId="2147483648"/>
            <pc:sldLayoutMk cId="720672381" sldId="2147483669"/>
          </pc:sldLayoutMkLst>
        </pc:sldLayoutChg>
        <pc:sldLayoutChg chg="del">
          <pc:chgData name="CAPON Alexis (DSI France Retail)" userId="5e85ba96-cd01-4fbc-9ebc-2af105339eda" providerId="ADAL" clId="{2538ABD4-490B-40CF-A044-72C32A14136A}" dt="2025-03-13T10:24:26.542" v="76" actId="47"/>
          <pc:sldLayoutMkLst>
            <pc:docMk/>
            <pc:sldMasterMk cId="2493671411" sldId="2147483648"/>
            <pc:sldLayoutMk cId="1382485605" sldId="2147483685"/>
          </pc:sldLayoutMkLst>
        </pc:sldLayoutChg>
        <pc:sldLayoutChg chg="del">
          <pc:chgData name="CAPON Alexis (DSI France Retail)" userId="5e85ba96-cd01-4fbc-9ebc-2af105339eda" providerId="ADAL" clId="{2538ABD4-490B-40CF-A044-72C32A14136A}" dt="2025-03-13T10:24:24.581" v="75" actId="47"/>
          <pc:sldLayoutMkLst>
            <pc:docMk/>
            <pc:sldMasterMk cId="2493671411" sldId="2147483648"/>
            <pc:sldLayoutMk cId="1337565964" sldId="2147483686"/>
          </pc:sldLayoutMkLst>
        </pc:sldLayoutChg>
      </pc:sldMasterChg>
    </pc:docChg>
  </pc:docChgLst>
  <pc:docChgLst>
    <pc:chgData name="CAPON Alexis (DSI France Retail)" userId="5e85ba96-cd01-4fbc-9ebc-2af105339eda" providerId="ADAL" clId="{A34F39D3-C380-4E51-B39B-9385FF7D99F8}"/>
    <pc:docChg chg="undo custSel modSld">
      <pc:chgData name="CAPON Alexis (DSI France Retail)" userId="5e85ba96-cd01-4fbc-9ebc-2af105339eda" providerId="ADAL" clId="{A34F39D3-C380-4E51-B39B-9385FF7D99F8}" dt="2025-03-18T15:25:04.590" v="963" actId="20577"/>
      <pc:docMkLst>
        <pc:docMk/>
      </pc:docMkLst>
      <pc:sldChg chg="modSp mod">
        <pc:chgData name="CAPON Alexis (DSI France Retail)" userId="5e85ba96-cd01-4fbc-9ebc-2af105339eda" providerId="ADAL" clId="{A34F39D3-C380-4E51-B39B-9385FF7D99F8}" dt="2025-03-18T15:23:29.749" v="920" actId="20577"/>
        <pc:sldMkLst>
          <pc:docMk/>
          <pc:sldMk cId="2776869529" sldId="318"/>
        </pc:sldMkLst>
        <pc:graphicFrameChg chg="mod modGraphic">
          <ac:chgData name="CAPON Alexis (DSI France Retail)" userId="5e85ba96-cd01-4fbc-9ebc-2af105339eda" providerId="ADAL" clId="{A34F39D3-C380-4E51-B39B-9385FF7D99F8}" dt="2025-03-18T15:23:29.749" v="920" actId="20577"/>
          <ac:graphicFrameMkLst>
            <pc:docMk/>
            <pc:sldMk cId="2776869529" sldId="318"/>
            <ac:graphicFrameMk id="7" creationId="{76EF67A3-66D6-C408-50F2-0B80CE6CF500}"/>
          </ac:graphicFrameMkLst>
        </pc:graphicFrameChg>
      </pc:sldChg>
      <pc:sldChg chg="modSp mod">
        <pc:chgData name="CAPON Alexis (DSI France Retail)" userId="5e85ba96-cd01-4fbc-9ebc-2af105339eda" providerId="ADAL" clId="{A34F39D3-C380-4E51-B39B-9385FF7D99F8}" dt="2025-03-18T15:21:26.088" v="899" actId="20577"/>
        <pc:sldMkLst>
          <pc:docMk/>
          <pc:sldMk cId="2917694533" sldId="332"/>
        </pc:sldMkLst>
        <pc:spChg chg="mod">
          <ac:chgData name="CAPON Alexis (DSI France Retail)" userId="5e85ba96-cd01-4fbc-9ebc-2af105339eda" providerId="ADAL" clId="{A34F39D3-C380-4E51-B39B-9385FF7D99F8}" dt="2025-03-18T15:21:26.088" v="899" actId="20577"/>
          <ac:spMkLst>
            <pc:docMk/>
            <pc:sldMk cId="2917694533" sldId="332"/>
            <ac:spMk id="49" creationId="{496EF26A-93BF-9D42-B0FD-4E404632A1AC}"/>
          </ac:spMkLst>
        </pc:spChg>
      </pc:sldChg>
      <pc:sldChg chg="modSp mod">
        <pc:chgData name="CAPON Alexis (DSI France Retail)" userId="5e85ba96-cd01-4fbc-9ebc-2af105339eda" providerId="ADAL" clId="{A34F39D3-C380-4E51-B39B-9385FF7D99F8}" dt="2025-03-18T15:25:04.590" v="963" actId="20577"/>
        <pc:sldMkLst>
          <pc:docMk/>
          <pc:sldMk cId="4278851074" sldId="333"/>
        </pc:sldMkLst>
        <pc:spChg chg="mod">
          <ac:chgData name="CAPON Alexis (DSI France Retail)" userId="5e85ba96-cd01-4fbc-9ebc-2af105339eda" providerId="ADAL" clId="{A34F39D3-C380-4E51-B39B-9385FF7D99F8}" dt="2025-03-17T14:10:53.943" v="756" actId="1076"/>
          <ac:spMkLst>
            <pc:docMk/>
            <pc:sldMk cId="4278851074" sldId="333"/>
            <ac:spMk id="2" creationId="{EF788639-34EA-3590-2142-90730BA76585}"/>
          </ac:spMkLst>
        </pc:spChg>
        <pc:graphicFrameChg chg="mod modGraphic">
          <ac:chgData name="CAPON Alexis (DSI France Retail)" userId="5e85ba96-cd01-4fbc-9ebc-2af105339eda" providerId="ADAL" clId="{A34F39D3-C380-4E51-B39B-9385FF7D99F8}" dt="2025-03-18T15:25:04.590" v="963" actId="20577"/>
          <ac:graphicFrameMkLst>
            <pc:docMk/>
            <pc:sldMk cId="4278851074" sldId="333"/>
            <ac:graphicFrameMk id="7" creationId="{0E3B61C8-7161-0893-047F-8FB02681D0D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67CB797-8583-41B1-B6FB-6EE659B6A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>
                <a:latin typeface="Arial" panose="020B0604020202020204" pitchFamily="34" charset="0"/>
              </a:rPr>
              <a:t>Engie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37DD97-B607-4192-B283-63BE5D75C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0C913-E7E3-4615-AA4E-86B7A51B8394}" type="datetimeFigureOut">
              <a:rPr lang="fr-FR" smtClean="0">
                <a:latin typeface="Arial" panose="020B0604020202020204" pitchFamily="34" charset="0"/>
              </a:rPr>
              <a:t>20/03/2025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F67BCF-B5F9-4A14-9803-4BB6BA597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7089E7-AB11-40A6-A8A6-0F2036D3E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4E774-27E2-4617-8C39-9918569CF7BC}" type="slidenum">
              <a:rPr lang="fr-FR" smtClean="0">
                <a:latin typeface="Arial" panose="020B0604020202020204" pitchFamily="34" charset="0"/>
              </a:rPr>
              <a:t>‹N°›</a:t>
            </a:fld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62B338-1C47-3507-470D-14C848243C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288" y="8806021"/>
            <a:ext cx="603423" cy="2171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483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64EAD26-5014-4118-B613-AF182E4393D3}" type="datetimeFigureOut">
              <a:rPr lang="en-US" smtClean="0"/>
              <a:pPr/>
              <a:t>3/20/25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AC4B3B3-6C2B-4D55-9F2F-72E962DCEE6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B3B3-6C2B-4D55-9F2F-72E962DCEE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B3B3-6C2B-4D55-9F2F-72E962DCE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726A6-662F-C628-9720-49F75BD0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EC0082-10AB-176A-0BB3-B1D2299D6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D9721B-3D9F-1667-8544-0FF559F04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162216-7244-AFD7-B4B3-DE3087FB8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E0AA7-7BA0-4944-B457-7D5825525D2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425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04946-16BA-57DD-0E96-727C2C282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17C7CE6-EF6D-2D68-7923-6EAA1FEB1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9EC4115-E160-C058-FA0C-A992FBADF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B119E-A978-6A25-E5FA-D8CA24DCE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E0AA7-7BA0-4944-B457-7D5825525D2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89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0D41BE8-8A43-9C59-2B61-FF9816B889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1999" cy="5660019"/>
          </a:xfrm>
          <a:custGeom>
            <a:avLst/>
            <a:gdLst>
              <a:gd name="connsiteX0" fmla="*/ 0 w 12191999"/>
              <a:gd name="connsiteY0" fmla="*/ 0 h 5660019"/>
              <a:gd name="connsiteX1" fmla="*/ 12191999 w 12191999"/>
              <a:gd name="connsiteY1" fmla="*/ 0 h 5660019"/>
              <a:gd name="connsiteX2" fmla="*/ 12191999 w 12191999"/>
              <a:gd name="connsiteY2" fmla="*/ 5660019 h 5660019"/>
              <a:gd name="connsiteX3" fmla="*/ 9157061 w 12191999"/>
              <a:gd name="connsiteY3" fmla="*/ 5660019 h 5660019"/>
              <a:gd name="connsiteX4" fmla="*/ 9157061 w 12191999"/>
              <a:gd name="connsiteY4" fmla="*/ 5535909 h 5660019"/>
              <a:gd name="connsiteX5" fmla="*/ 9157061 w 12191999"/>
              <a:gd name="connsiteY5" fmla="*/ 5531453 h 5660019"/>
              <a:gd name="connsiteX6" fmla="*/ 0 w 12191999"/>
              <a:gd name="connsiteY6" fmla="*/ 5531453 h 566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5660019">
                <a:moveTo>
                  <a:pt x="0" y="0"/>
                </a:moveTo>
                <a:lnTo>
                  <a:pt x="12191999" y="0"/>
                </a:lnTo>
                <a:lnTo>
                  <a:pt x="12191999" y="5660019"/>
                </a:lnTo>
                <a:lnTo>
                  <a:pt x="9157061" y="5660019"/>
                </a:lnTo>
                <a:lnTo>
                  <a:pt x="9157061" y="5535909"/>
                </a:lnTo>
                <a:lnTo>
                  <a:pt x="9157061" y="5531453"/>
                </a:lnTo>
                <a:lnTo>
                  <a:pt x="0" y="55314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30" name="Espace réservé du titre 1">
            <a:extLst>
              <a:ext uri="{FF2B5EF4-FFF2-40B4-BE49-F238E27FC236}">
                <a16:creationId xmlns:a16="http://schemas.microsoft.com/office/drawing/2014/main" id="{B1E9F394-917A-2DA6-48CB-7B4D1A56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09AE5483-5762-2994-1BB7-81D1D80C9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BA9BE4-F401-A855-74CD-A96F9CC4E41C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835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D3BD1D-8EBD-D350-812C-2627D2FDD58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188" y="368300"/>
            <a:ext cx="11834812" cy="3060700"/>
          </a:xfrm>
          <a:custGeom>
            <a:avLst/>
            <a:gdLst>
              <a:gd name="connsiteX0" fmla="*/ 0 w 11834812"/>
              <a:gd name="connsiteY0" fmla="*/ 0 h 3060700"/>
              <a:gd name="connsiteX1" fmla="*/ 11834812 w 11834812"/>
              <a:gd name="connsiteY1" fmla="*/ 0 h 3060700"/>
              <a:gd name="connsiteX2" fmla="*/ 11834812 w 11834812"/>
              <a:gd name="connsiteY2" fmla="*/ 3060700 h 3060700"/>
              <a:gd name="connsiteX3" fmla="*/ 6856412 w 11834812"/>
              <a:gd name="connsiteY3" fmla="*/ 3060700 h 3060700"/>
              <a:gd name="connsiteX4" fmla="*/ 6856412 w 11834812"/>
              <a:gd name="connsiteY4" fmla="*/ 2870200 h 3060700"/>
              <a:gd name="connsiteX5" fmla="*/ 6856412 w 11834812"/>
              <a:gd name="connsiteY5" fmla="*/ 2870199 h 3060700"/>
              <a:gd name="connsiteX6" fmla="*/ 0 w 11834812"/>
              <a:gd name="connsiteY6" fmla="*/ 2870199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834812" h="3060700">
                <a:moveTo>
                  <a:pt x="0" y="0"/>
                </a:moveTo>
                <a:lnTo>
                  <a:pt x="11834812" y="0"/>
                </a:lnTo>
                <a:lnTo>
                  <a:pt x="11834812" y="3060700"/>
                </a:lnTo>
                <a:lnTo>
                  <a:pt x="6856412" y="3060700"/>
                </a:lnTo>
                <a:lnTo>
                  <a:pt x="6856412" y="2870200"/>
                </a:lnTo>
                <a:lnTo>
                  <a:pt x="6856412" y="2870199"/>
                </a:lnTo>
                <a:lnTo>
                  <a:pt x="0" y="2870199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EB8470-3A53-D1FF-B677-C4064338D6DD}"/>
              </a:ext>
            </a:extLst>
          </p:cNvPr>
          <p:cNvSpPr/>
          <p:nvPr userDrawn="1"/>
        </p:nvSpPr>
        <p:spPr>
          <a:xfrm>
            <a:off x="0" y="3238499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61CB26-1F4C-403B-8C56-067BBC00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3942943"/>
            <a:ext cx="10480034" cy="4770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211EE5F-D73B-8BE1-62C7-D76310B331A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FFBF531-FAC8-244E-2AB6-86B2DE4C35E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6C28780D-BF26-4C09-885A-F2F649378307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C3ABA17-4C73-C608-D59B-613B0BEDED5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85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9A24606-8572-4CE8-8213-E081ACA20E8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7188" y="368300"/>
            <a:ext cx="11834812" cy="3060700"/>
          </a:xfrm>
          <a:custGeom>
            <a:avLst/>
            <a:gdLst>
              <a:gd name="connsiteX0" fmla="*/ 0 w 11834812"/>
              <a:gd name="connsiteY0" fmla="*/ 0 h 3060700"/>
              <a:gd name="connsiteX1" fmla="*/ 11834812 w 11834812"/>
              <a:gd name="connsiteY1" fmla="*/ 0 h 3060700"/>
              <a:gd name="connsiteX2" fmla="*/ 11834812 w 11834812"/>
              <a:gd name="connsiteY2" fmla="*/ 3060700 h 3060700"/>
              <a:gd name="connsiteX3" fmla="*/ 6856412 w 11834812"/>
              <a:gd name="connsiteY3" fmla="*/ 3060700 h 3060700"/>
              <a:gd name="connsiteX4" fmla="*/ 6856412 w 11834812"/>
              <a:gd name="connsiteY4" fmla="*/ 2870200 h 3060700"/>
              <a:gd name="connsiteX5" fmla="*/ 0 w 11834812"/>
              <a:gd name="connsiteY5" fmla="*/ 2870200 h 306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060700">
                <a:moveTo>
                  <a:pt x="0" y="0"/>
                </a:moveTo>
                <a:lnTo>
                  <a:pt x="11834812" y="0"/>
                </a:lnTo>
                <a:lnTo>
                  <a:pt x="11834812" y="3060700"/>
                </a:lnTo>
                <a:lnTo>
                  <a:pt x="6856412" y="3060700"/>
                </a:lnTo>
                <a:lnTo>
                  <a:pt x="6856412" y="2870200"/>
                </a:lnTo>
                <a:lnTo>
                  <a:pt x="0" y="287020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67E313-E97A-4581-A277-0D1EF80D553C}"/>
              </a:ext>
            </a:extLst>
          </p:cNvPr>
          <p:cNvSpPr/>
          <p:nvPr userDrawn="1"/>
        </p:nvSpPr>
        <p:spPr>
          <a:xfrm>
            <a:off x="0" y="3238499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61CB26-1F4C-403B-8C56-067BBC00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3942943"/>
            <a:ext cx="10480034" cy="47705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500">
                <a:solidFill>
                  <a:schemeClr val="accent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TextBox 14">
            <a:extLst>
              <a:ext uri="{FF2B5EF4-FFF2-40B4-BE49-F238E27FC236}">
                <a16:creationId xmlns:a16="http://schemas.microsoft.com/office/drawing/2014/main" id="{6FEFAB1B-F9DD-4AE9-A199-60730915B97C}"/>
              </a:ext>
            </a:extLst>
          </p:cNvPr>
          <p:cNvSpPr txBox="1"/>
          <p:nvPr userDrawn="1"/>
        </p:nvSpPr>
        <p:spPr>
          <a:xfrm>
            <a:off x="4511549" y="3544550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noProof="0">
                <a:solidFill>
                  <a:schemeClr val="accent3"/>
                </a:solidFill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602C87A6-1E60-4D8C-8E9F-F741C11E4B94}"/>
              </a:ext>
            </a:extLst>
          </p:cNvPr>
          <p:cNvSpPr txBox="1"/>
          <p:nvPr userDrawn="1"/>
        </p:nvSpPr>
        <p:spPr>
          <a:xfrm>
            <a:off x="10721849" y="4937839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8000" b="0" i="0" u="none" strike="noStrike" noProof="0">
                <a:solidFill>
                  <a:schemeClr val="accent3"/>
                </a:solidFill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E49716B1-4B8F-CB4D-9B75-8C70F32DDE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08751" y="5790336"/>
            <a:ext cx="2628120" cy="276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D9BFDB-3562-A4EB-BB53-EB311D05F9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435DA32-465D-2283-E100-816F22E475F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A425DCB9-686C-4A2C-BD0C-9EB1DBE4A39D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ED739F50-4EA5-2689-94FE-CA74E5AC632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16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31191-2A02-4730-A0CE-98D132A57CA4}"/>
              </a:ext>
            </a:extLst>
          </p:cNvPr>
          <p:cNvSpPr/>
          <p:nvPr userDrawn="1"/>
        </p:nvSpPr>
        <p:spPr>
          <a:xfrm>
            <a:off x="356837" y="355600"/>
            <a:ext cx="11835163" cy="56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C26D4EE2-CE2E-9981-8B7F-90CE702D25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2053849"/>
            <a:ext cx="10480034" cy="477054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5F343F63-AD4A-4147-B8AD-D9A5D9A92C2C}"/>
              </a:ext>
            </a:extLst>
          </p:cNvPr>
          <p:cNvSpPr txBox="1"/>
          <p:nvPr userDrawn="1"/>
        </p:nvSpPr>
        <p:spPr>
          <a:xfrm>
            <a:off x="4511549" y="1619323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noProof="0">
                <a:solidFill>
                  <a:schemeClr val="accent1"/>
                </a:solidFill>
                <a:latin typeface="Arial Black" panose="020B0A04020102020204" pitchFamily="34" charset="0"/>
              </a:rPr>
              <a:t>“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70815F1C-A064-4085-98A8-FB891980F3CF}"/>
              </a:ext>
            </a:extLst>
          </p:cNvPr>
          <p:cNvSpPr txBox="1"/>
          <p:nvPr userDrawn="1"/>
        </p:nvSpPr>
        <p:spPr>
          <a:xfrm>
            <a:off x="10721849" y="3703478"/>
            <a:ext cx="9367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l" rtl="0"/>
            <a:r>
              <a:rPr lang="en-US" sz="8000" b="0" i="0" u="none" strike="noStrike" noProof="0">
                <a:solidFill>
                  <a:schemeClr val="accent1"/>
                </a:solidFill>
                <a:latin typeface="Arial Black" panose="020B0A04020102020204" pitchFamily="34" charset="0"/>
              </a:rPr>
              <a:t>”</a:t>
            </a:r>
          </a:p>
        </p:txBody>
      </p:sp>
      <p:sp>
        <p:nvSpPr>
          <p:cNvPr id="16" name="Espace réservé du texte 2">
            <a:extLst>
              <a:ext uri="{FF2B5EF4-FFF2-40B4-BE49-F238E27FC236}">
                <a16:creationId xmlns:a16="http://schemas.microsoft.com/office/drawing/2014/main" id="{3DEA8DC9-9621-4A40-87D3-B054CC1D5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46470" y="4484786"/>
            <a:ext cx="2628120" cy="276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39BE81-6186-7DDD-2EE9-1C0B1ACA732A}"/>
              </a:ext>
            </a:extLst>
          </p:cNvPr>
          <p:cNvSpPr/>
          <p:nvPr userDrawn="1"/>
        </p:nvSpPr>
        <p:spPr>
          <a:xfrm>
            <a:off x="0" y="5799043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6F20AF-6C18-D949-64AC-97CF1BD112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2422055-A8AD-490F-4322-3524B61A2BB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284D7C14-8A4D-4B37-A6FD-A1EF11C54125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0BEA4-71AE-E2C6-C3EF-6D172B2965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965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431191-2A02-4730-A0CE-98D132A57CA4}"/>
              </a:ext>
            </a:extLst>
          </p:cNvPr>
          <p:cNvSpPr/>
          <p:nvPr userDrawn="1"/>
        </p:nvSpPr>
        <p:spPr>
          <a:xfrm>
            <a:off x="356837" y="355600"/>
            <a:ext cx="11835163" cy="56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461CB26-1F4C-403B-8C56-067BBC000C5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56837" y="2053849"/>
            <a:ext cx="10480034" cy="477054"/>
          </a:xfrm>
          <a:prstGeom prst="rect">
            <a:avLst/>
          </a:prstGeom>
        </p:spPr>
        <p:txBody>
          <a:bodyPr anchor="t" anchorCtr="0"/>
          <a:lstStyle>
            <a:lvl1pPr marL="0" indent="0" algn="r">
              <a:buNone/>
              <a:defRPr sz="2500">
                <a:solidFill>
                  <a:schemeClr val="bg1"/>
                </a:solidFill>
                <a:latin typeface="+mj-lt"/>
              </a:defRPr>
            </a:lvl1pPr>
          </a:lstStyle>
          <a:p>
            <a:pPr marR="0" lvl="0" algn="r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2D519-4894-E9B9-C63A-D182981F5E46}"/>
              </a:ext>
            </a:extLst>
          </p:cNvPr>
          <p:cNvSpPr/>
          <p:nvPr userDrawn="1"/>
        </p:nvSpPr>
        <p:spPr>
          <a:xfrm>
            <a:off x="0" y="5799043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03F6EE-DC0A-3485-FBB8-D2E078C2BAF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5B9395-DBAB-2ECC-A6EA-05B9B65EDBD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2399D04A-D47E-4E0E-81B7-81B84D76A04B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3C52D4-AA49-62CC-E5ED-B8A8313440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281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C48F5C4-3BCF-DBD4-4A17-FA8D6F1A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292B55-64A1-45D8-ACA7-B1C0AFBE9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428409"/>
            <a:ext cx="2401508" cy="323165"/>
          </a:xfrm>
          <a:prstGeom prst="rect">
            <a:avLst/>
          </a:prstGeom>
        </p:spPr>
        <p:txBody>
          <a:bodyPr/>
          <a:lstStyle>
            <a:lvl1pPr marL="0" indent="0">
              <a:buSzPct val="50000"/>
              <a:buFontTx/>
              <a:buNone/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0A5EE6F-10B3-001B-1E79-365B0B1323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EB46AB-5A79-8B1B-DF68-9FF1268BBAF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79F40542-5C92-4FA1-8C08-7CB04530B1CE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3D5C0B-CAD6-F5D6-E8B8-253F06E58F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368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C879BD-4D37-AE0F-6AB2-C36DFC1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8898" y="1548391"/>
            <a:ext cx="10411720" cy="333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9B2560-5A2F-461D-B47C-6917B8C24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518" y="2926472"/>
            <a:ext cx="5041270" cy="323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spc="5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marR="0" lvl="0" algn="l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EBDC3-786B-4A3D-9938-FAC4F6DAC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346" y="2926472"/>
            <a:ext cx="5041271" cy="323165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7E43637-FB8F-88A3-6A23-7EA0A14267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2E9CD-ABFD-2A61-72CA-8932CE5C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7157EA00-E116-4412-A431-B963E168A07F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44043-03BE-5C3C-1175-91EB4DF6FC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B165AB2-2D41-41F4-12DD-EEDFC012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8898" y="1548391"/>
            <a:ext cx="10411720" cy="333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9B2560-5A2F-461D-B47C-6917B8C24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898" y="3107315"/>
            <a:ext cx="10404100" cy="323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spc="5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marR="0" lvl="0" algn="l" rt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EBDC3-786B-4A3D-9938-FAC4F6DAC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8898" y="4444990"/>
            <a:ext cx="10404100" cy="1068570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DA947C-977A-69A8-E3D1-41DDA8CDE1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02C13B-5AF6-34D7-F7F7-C28E8DB7F1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EE61BE58-B457-4668-8EC6-83C767977CBF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C0593-297D-C13B-AFC0-F371BC31B3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0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3A914F7-A980-DC31-95F8-14CC51720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e la date 14">
            <a:extLst>
              <a:ext uri="{FF2B5EF4-FFF2-40B4-BE49-F238E27FC236}">
                <a16:creationId xmlns:a16="http://schemas.microsoft.com/office/drawing/2014/main" id="{56706018-D72F-92CE-72ED-C7F66DEC3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F3D0A8A-D253-4015-AF29-E65133CE267D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16" name="Espace réservé du pied de page 15">
            <a:extLst>
              <a:ext uri="{FF2B5EF4-FFF2-40B4-BE49-F238E27FC236}">
                <a16:creationId xmlns:a16="http://schemas.microsoft.com/office/drawing/2014/main" id="{508A5ECF-94EE-328D-E850-8A4218CE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99966" y="6397471"/>
            <a:ext cx="2499403" cy="215444"/>
          </a:xfrm>
        </p:spPr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FCDEA349-639E-FD91-ACED-1E68A9EF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6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061D6AD-9329-A862-B27C-C1F1399EF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D3DCAAA-A93C-40C4-92A4-4429142635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688399"/>
            <a:ext cx="4930022" cy="323165"/>
          </a:xfrm>
          <a:prstGeom prst="rect">
            <a:avLst/>
          </a:prstGeom>
        </p:spPr>
        <p:txBody>
          <a:bodyPr/>
          <a:lstStyle>
            <a:lvl1pPr marL="180000" indent="-180000"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021FC4C-3EF8-47A7-B0F9-8C0C9A27A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16" y="4730119"/>
            <a:ext cx="4001632" cy="333425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10000"/>
              </a:lnSpc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91CB0C2-ED75-4C6A-9B96-53BA9700F56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7800" y="1778000"/>
            <a:ext cx="6934200" cy="36957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3CBDEB-B162-79AB-CEE0-107E985798E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B89AFA-AEC0-2C66-0868-6DFA019481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94AF7ADE-D49D-494F-8593-F21DFC7B804C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86766-AC3F-9C4E-D831-626CA8B071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5964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22DE1D89-8EA5-D42D-EA36-E52A58CF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767B2DF-8516-41AD-A2E6-C8966748C1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816100"/>
            <a:ext cx="2730500" cy="187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7C5EC6-5662-4A54-9A68-1564F6FDFB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8248" y="1816100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24B10E49-7964-4120-AA7D-25843D20CF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022241"/>
            <a:ext cx="2730500" cy="1927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8F762E47-68E9-45F4-B567-BD27F5D6FE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88248" y="4053991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75F1522C-91C3-4CA1-B66B-1C8E51AAF23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32500" y="1816100"/>
            <a:ext cx="2730500" cy="18796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0F67C9FD-CC5E-44C3-BB14-C145BCB7A2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20748" y="1816100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DC954CD-90CF-4FBD-ACB5-F4268BEB5C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32500" y="4022241"/>
            <a:ext cx="2730500" cy="192770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8E535BC-4EC1-4689-8E98-2DD781473D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820748" y="4053991"/>
            <a:ext cx="2481263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accent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73D405-A13A-DDDD-78C7-D6910BD1A93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65E273F-05E2-1BDC-0966-85050D79A56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algn="r"/>
            <a:fld id="{F89CAE67-A49E-406F-A173-8DE9A3023CD0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848866-E1C7-9984-68D1-FFE308C10C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09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F8971B3-5B54-4B17-AF0B-B39EAED934A6}"/>
              </a:ext>
            </a:extLst>
          </p:cNvPr>
          <p:cNvSpPr/>
          <p:nvPr userDrawn="1"/>
        </p:nvSpPr>
        <p:spPr>
          <a:xfrm>
            <a:off x="0" y="1"/>
            <a:ext cx="12192000" cy="56600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0F3B108-3CE1-4D6F-AAD5-4C0888A1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C22D1CAE-0A4C-4C51-B6EA-813008533A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43D9F7-B93C-5B67-3426-974C10495098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4C2245C9-91AF-1F28-254D-7072B6322417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308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262B8D8F-6BBE-C534-253D-A55EB7BB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25">
            <a:extLst>
              <a:ext uri="{FF2B5EF4-FFF2-40B4-BE49-F238E27FC236}">
                <a16:creationId xmlns:a16="http://schemas.microsoft.com/office/drawing/2014/main" id="{89933CE2-B036-423D-AF79-36B582A654D1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40654371"/>
              </p:ext>
            </p:extLst>
          </p:nvPr>
        </p:nvGraphicFramePr>
        <p:xfrm>
          <a:off x="-6350" y="1447344"/>
          <a:ext cx="11601512" cy="4546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371">
                  <a:extLst>
                    <a:ext uri="{9D8B030D-6E8A-4147-A177-3AD203B41FA5}">
                      <a16:colId xmlns:a16="http://schemas.microsoft.com/office/drawing/2014/main" val="740782173"/>
                    </a:ext>
                  </a:extLst>
                </a:gridCol>
                <a:gridCol w="4848679">
                  <a:extLst>
                    <a:ext uri="{9D8B030D-6E8A-4147-A177-3AD203B41FA5}">
                      <a16:colId xmlns:a16="http://schemas.microsoft.com/office/drawing/2014/main" val="8941104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748001939"/>
                    </a:ext>
                  </a:extLst>
                </a:gridCol>
                <a:gridCol w="5715062">
                  <a:extLst>
                    <a:ext uri="{9D8B030D-6E8A-4147-A177-3AD203B41FA5}">
                      <a16:colId xmlns:a16="http://schemas.microsoft.com/office/drawing/2014/main" val="495700598"/>
                    </a:ext>
                  </a:extLst>
                </a:gridCol>
              </a:tblGrid>
              <a:tr h="6487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endParaRPr lang="en-US" sz="1500" b="0" cap="all" baseline="0" dirty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0625650"/>
                  </a:ext>
                </a:extLst>
              </a:tr>
              <a:tr h="545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137044"/>
                  </a:ext>
                </a:extLst>
              </a:tr>
              <a:tr h="120726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00" b="0" strike="noStrike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2000" algn="l" defTabSz="914400" rtl="0" eaLnBrk="1" latinLnBrk="0" hangingPunct="1"/>
                      <a:endParaRPr lang="en-US" sz="1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1007892"/>
                  </a:ext>
                </a:extLst>
              </a:tr>
              <a:tr h="9969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00" b="0" strike="noStrike" baseline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9000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612000" algn="l" defTabSz="914400" rtl="0" eaLnBrk="1" latinLnBrk="0" hangingPunct="1"/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021107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500" b="0" kern="1200" cap="all" baseline="0" dirty="0">
                        <a:solidFill>
                          <a:srgbClr val="003F57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3F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215276"/>
                  </a:ext>
                </a:extLst>
              </a:tr>
              <a:tr h="54537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kern="1200" dirty="0">
                        <a:solidFill>
                          <a:schemeClr val="bg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8568065"/>
                  </a:ext>
                </a:extLst>
              </a:tr>
              <a:tr h="120726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81902"/>
                  </a:ext>
                </a:extLst>
              </a:tr>
              <a:tr h="88494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40000" algn="l" defTabSz="914400" rtl="0" eaLnBrk="1" latinLnBrk="0" hangingPunct="1"/>
                      <a:endParaRPr lang="en-US" sz="1800" b="0" i="0" u="none" strike="noStrike" kern="1200" baseline="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9115000"/>
                  </a:ext>
                </a:extLst>
              </a:tr>
            </a:tbl>
          </a:graphicData>
        </a:graphic>
      </p:graphicFrame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B3FC0E23-3993-438D-AAFF-6A1365D101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67125" y="2185097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2D68B1F4-310F-4EB7-BB4B-79555B75D15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7125" y="1619003"/>
            <a:ext cx="4822475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Espace réservé du texte 5">
            <a:extLst>
              <a:ext uri="{FF2B5EF4-FFF2-40B4-BE49-F238E27FC236}">
                <a16:creationId xmlns:a16="http://schemas.microsoft.com/office/drawing/2014/main" id="{B5E62EF2-ADB8-4111-B061-63137661CF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7124" y="2727368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DE99399C-3B77-411E-AA70-B29ADBD392F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67125" y="3937329"/>
            <a:ext cx="4822475" cy="32316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cap="all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Espace réservé du texte 5">
            <a:extLst>
              <a:ext uri="{FF2B5EF4-FFF2-40B4-BE49-F238E27FC236}">
                <a16:creationId xmlns:a16="http://schemas.microsoft.com/office/drawing/2014/main" id="{01B5909E-9844-4051-B97B-FDBDEE3358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67124" y="45311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924D4F9C-680A-4654-9284-ED20E43E19D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67124" y="51036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8C855A71-B096-407C-8874-B3380D1DD3C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8514" y="2185097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5">
            <a:extLst>
              <a:ext uri="{FF2B5EF4-FFF2-40B4-BE49-F238E27FC236}">
                <a16:creationId xmlns:a16="http://schemas.microsoft.com/office/drawing/2014/main" id="{C0EDE1B9-6FDF-47B3-BFA6-3C7ED70FE5D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428513" y="2727368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A5A8D440-6284-456C-8C98-D922980657E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428514" y="45311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37387239-7336-4481-8C87-8FC7BA6824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428513" y="5103632"/>
            <a:ext cx="482247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8A94517-219B-CF4A-B201-D25B593DD323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7740BB3-A011-AE8C-4F1A-26134B80A496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pPr algn="r"/>
            <a:fld id="{937648B1-1D40-48E7-8BE5-7953559C7E53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B2F23-6B3A-AEF7-198B-86F8FF82DDD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1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5D8812B-31AD-49BB-A085-C6FF154E93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837" y="352422"/>
            <a:ext cx="11834812" cy="3762378"/>
          </a:xfrm>
          <a:custGeom>
            <a:avLst/>
            <a:gdLst>
              <a:gd name="connsiteX0" fmla="*/ 0 w 11834812"/>
              <a:gd name="connsiteY0" fmla="*/ 0 h 3762378"/>
              <a:gd name="connsiteX1" fmla="*/ 11834812 w 11834812"/>
              <a:gd name="connsiteY1" fmla="*/ 0 h 3762378"/>
              <a:gd name="connsiteX2" fmla="*/ 11834812 w 11834812"/>
              <a:gd name="connsiteY2" fmla="*/ 3762378 h 3762378"/>
              <a:gd name="connsiteX3" fmla="*/ 6856763 w 11834812"/>
              <a:gd name="connsiteY3" fmla="*/ 3762378 h 3762378"/>
              <a:gd name="connsiteX4" fmla="*/ 6856763 w 11834812"/>
              <a:gd name="connsiteY4" fmla="*/ 3576893 h 3762378"/>
              <a:gd name="connsiteX5" fmla="*/ 0 w 11834812"/>
              <a:gd name="connsiteY5" fmla="*/ 3576893 h 376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762378">
                <a:moveTo>
                  <a:pt x="0" y="0"/>
                </a:moveTo>
                <a:lnTo>
                  <a:pt x="11834812" y="0"/>
                </a:lnTo>
                <a:lnTo>
                  <a:pt x="11834812" y="3762378"/>
                </a:lnTo>
                <a:lnTo>
                  <a:pt x="6856763" y="3762378"/>
                </a:lnTo>
                <a:lnTo>
                  <a:pt x="6856763" y="3576893"/>
                </a:lnTo>
                <a:lnTo>
                  <a:pt x="0" y="357689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55938-D512-49A8-B153-545D08FFC558}"/>
              </a:ext>
            </a:extLst>
          </p:cNvPr>
          <p:cNvSpPr/>
          <p:nvPr userDrawn="1"/>
        </p:nvSpPr>
        <p:spPr>
          <a:xfrm>
            <a:off x="0" y="3929315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330D0-D207-4CCA-848E-DAFD2CEB7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1876-0257-8462-BE15-AB6E14CE29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D3D228-8B52-85CE-527E-9079C9E82907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E7997114-131B-41D5-B471-6635DF89858A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A71D5A-1734-91C1-636A-BC0A2314785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522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716029-E1E3-CF74-F79E-9E30D343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093BD4-4D67-0EE9-E7A7-654A168147B5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 descr="picture">
            <a:extLst>
              <a:ext uri="{FF2B5EF4-FFF2-40B4-BE49-F238E27FC236}">
                <a16:creationId xmlns:a16="http://schemas.microsoft.com/office/drawing/2014/main" id="{3197E704-6754-4DE7-8D47-3C52E54F5B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86600" y="1524000"/>
            <a:ext cx="5105400" cy="3390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E7F3E3-2B10-C981-308F-B5BE1ABEB5A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6A881EB-803A-924B-D4FD-8009BF15C9A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 algn="r"/>
            <a:fld id="{914B146C-B52E-45C0-9014-7A1346B6AD06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9D1A66-05C7-4EEF-05FD-B78409C6A3A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6658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FF6A0E5-1076-A11D-FE09-2BE1CE7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FBC1E12-07E7-8C84-BDCD-2D028C6780BD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0147626-EBB2-451B-A7F5-33FA8BEA31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1533236"/>
            <a:ext cx="3251199" cy="369332"/>
          </a:xfrm>
          <a:prstGeom prst="rect">
            <a:avLst/>
          </a:prstGeom>
          <a:noFill/>
        </p:spPr>
        <p:txBody>
          <a:bodyPr lIns="360000" rIns="252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3" name="Espace réservé du texte 2">
            <a:extLst>
              <a:ext uri="{FF2B5EF4-FFF2-40B4-BE49-F238E27FC236}">
                <a16:creationId xmlns:a16="http://schemas.microsoft.com/office/drawing/2014/main" id="{5423B3DC-1B6D-43B0-B2E0-B3BA21CBE1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5234" y="1908501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noProof="0"/>
              <a:t>0,00 </a:t>
            </a:r>
          </a:p>
        </p:txBody>
      </p:sp>
      <p:sp>
        <p:nvSpPr>
          <p:cNvPr id="35" name="Espace réservé du texte 5">
            <a:extLst>
              <a:ext uri="{FF2B5EF4-FFF2-40B4-BE49-F238E27FC236}">
                <a16:creationId xmlns:a16="http://schemas.microsoft.com/office/drawing/2014/main" id="{F5041F54-EB20-4613-9D13-34A6698A6F8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85233" y="2781988"/>
            <a:ext cx="161405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64E15BF8-C6C9-4C24-862C-FBB64296CD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10529" y="1533236"/>
            <a:ext cx="3251199" cy="369332"/>
          </a:xfrm>
          <a:prstGeom prst="rect">
            <a:avLst/>
          </a:prstGeom>
          <a:noFill/>
        </p:spPr>
        <p:txBody>
          <a:bodyPr lIns="180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2">
            <a:extLst>
              <a:ext uri="{FF2B5EF4-FFF2-40B4-BE49-F238E27FC236}">
                <a16:creationId xmlns:a16="http://schemas.microsoft.com/office/drawing/2014/main" id="{9915CBFE-6761-44F1-B968-6602EFCF1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1953" y="1908501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/>
              <a:t>0,00 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EA09C3C1-48BD-4780-B675-DAAD25967EB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91953" y="2781988"/>
            <a:ext cx="163252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299B9E1-1AB2-4052-A899-3CCA3B6C92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3661751"/>
            <a:ext cx="3251199" cy="369332"/>
          </a:xfrm>
          <a:prstGeom prst="rect">
            <a:avLst/>
          </a:prstGeom>
          <a:noFill/>
        </p:spPr>
        <p:txBody>
          <a:bodyPr lIns="360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2">
            <a:extLst>
              <a:ext uri="{FF2B5EF4-FFF2-40B4-BE49-F238E27FC236}">
                <a16:creationId xmlns:a16="http://schemas.microsoft.com/office/drawing/2014/main" id="{6F1F4794-E6FC-449E-BAD1-D17E2E2B5B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5234" y="4031083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00 </a:t>
            </a:r>
          </a:p>
        </p:txBody>
      </p:sp>
      <p:sp>
        <p:nvSpPr>
          <p:cNvPr id="33" name="Espace réservé du texte 5">
            <a:extLst>
              <a:ext uri="{FF2B5EF4-FFF2-40B4-BE49-F238E27FC236}">
                <a16:creationId xmlns:a16="http://schemas.microsoft.com/office/drawing/2014/main" id="{5D62BD64-3F52-4918-91C3-356C638BCE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85234" y="4912129"/>
            <a:ext cx="1614055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70283E9E-E6A8-46BF-8048-923952C755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0529" y="3661751"/>
            <a:ext cx="3251199" cy="369332"/>
          </a:xfrm>
          <a:prstGeom prst="rect">
            <a:avLst/>
          </a:prstGeom>
          <a:noFill/>
        </p:spPr>
        <p:txBody>
          <a:bodyPr lIns="180000" anchor="ctr"/>
          <a:lstStyle>
            <a:lvl1pPr marL="0" indent="0" algn="l" defTabSz="914400" rtl="0" eaLnBrk="1" latinLnBrk="0" hangingPunct="1">
              <a:spcBef>
                <a:spcPts val="2400"/>
              </a:spcBef>
              <a:buNone/>
              <a:defRPr lang="en-US" sz="1800" kern="1200" cap="all" baseline="0" dirty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9" name="Espace réservé du texte 2">
            <a:extLst>
              <a:ext uri="{FF2B5EF4-FFF2-40B4-BE49-F238E27FC236}">
                <a16:creationId xmlns:a16="http://schemas.microsoft.com/office/drawing/2014/main" id="{FB1FE772-3619-4B86-B4F7-C2F01F6717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91953" y="4031083"/>
            <a:ext cx="2965965" cy="8617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00 </a:t>
            </a:r>
          </a:p>
        </p:txBody>
      </p:sp>
      <p:sp>
        <p:nvSpPr>
          <p:cNvPr id="32" name="Espace réservé du texte 5">
            <a:extLst>
              <a:ext uri="{FF2B5EF4-FFF2-40B4-BE49-F238E27FC236}">
                <a16:creationId xmlns:a16="http://schemas.microsoft.com/office/drawing/2014/main" id="{2C54322D-923B-4750-BB1A-8DD879573D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91953" y="4912129"/>
            <a:ext cx="1632527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197E704-6754-4DE7-8D47-3C52E54F5BF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86600" y="1524000"/>
            <a:ext cx="5105400" cy="33909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6F44F-6E96-AA74-CC87-42958EEC385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8CFE99-FB66-656C-E861-096401CD6A9A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896D52EF-E5DE-4880-94A7-00152FBFEE4E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3316E3B-69BF-2264-D19F-595A3D803D76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13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965FBBA-FD65-430D-8BAD-C0FE62C8B04D}"/>
              </a:ext>
            </a:extLst>
          </p:cNvPr>
          <p:cNvSpPr txBox="1"/>
          <p:nvPr userDrawn="1"/>
        </p:nvSpPr>
        <p:spPr>
          <a:xfrm>
            <a:off x="4876800" y="6465651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noProof="0"/>
              <a:t>engie.com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A52A6DB-F23D-DF2A-38DD-20128266319D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663796" y="2213521"/>
            <a:ext cx="864406" cy="2430957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933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in blue backgroun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51A565C-B500-4B95-BA46-5206376F4D38}"/>
              </a:ext>
            </a:extLst>
          </p:cNvPr>
          <p:cNvSpPr txBox="1"/>
          <p:nvPr userDrawn="1"/>
        </p:nvSpPr>
        <p:spPr>
          <a:xfrm>
            <a:off x="4876800" y="6465651"/>
            <a:ext cx="2438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u="sng" noProof="0"/>
              <a:t>engie.com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A3CDE29F-DA21-3382-41F4-2820E5867EEB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663796" y="2213521"/>
            <a:ext cx="864406" cy="2430957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19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>
            <a:extLst>
              <a:ext uri="{FF2B5EF4-FFF2-40B4-BE49-F238E27FC236}">
                <a16:creationId xmlns:a16="http://schemas.microsoft.com/office/drawing/2014/main" id="{3866277F-4296-466F-A0FE-7A1E5EE87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37" y="6365685"/>
            <a:ext cx="613661" cy="220854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824" y="1553797"/>
            <a:ext cx="11563226" cy="3231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Pct val="50000"/>
              <a:buFontTx/>
              <a:buNone/>
              <a:defRPr sz="1500" spc="20" baseline="0"/>
            </a:lvl1pPr>
          </a:lstStyle>
          <a:p>
            <a:pPr lvl="0"/>
            <a:endParaRPr lang="fr-FR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0989E-BEC2-416F-BC6D-DE1C56CD9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106" y="3712957"/>
            <a:ext cx="9633943" cy="323165"/>
          </a:xfrm>
          <a:prstGeom prst="rect">
            <a:avLst/>
          </a:prstGeom>
          <a:noFill/>
        </p:spPr>
        <p:txBody>
          <a:bodyPr lIns="144000" anchor="ctr"/>
          <a:lstStyle>
            <a:lvl1pPr marL="0" indent="0" algn="l" defTabSz="914400" rtl="0" eaLnBrk="1" latinLnBrk="0" hangingPunct="1">
              <a:buNone/>
              <a:defRPr lang="en-US" sz="1500" kern="1200" cap="all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3CE617F6-2273-40C6-8A42-4C55849B0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5" name="Espace réservé du pied de page 4">
            <a:extLst>
              <a:ext uri="{FF2B5EF4-FFF2-40B4-BE49-F238E27FC236}">
                <a16:creationId xmlns:a16="http://schemas.microsoft.com/office/drawing/2014/main" id="{18A11A81-9EC8-45AA-A8C7-E859A9102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4944" y="6397471"/>
            <a:ext cx="293862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E9BE4B-EE61-53BD-CBBC-154396B0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8133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8">
            <a:extLst>
              <a:ext uri="{FF2B5EF4-FFF2-40B4-BE49-F238E27FC236}">
                <a16:creationId xmlns:a16="http://schemas.microsoft.com/office/drawing/2014/main" id="{3866277F-4296-466F-A0FE-7A1E5EE87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37" y="6365685"/>
            <a:ext cx="613661" cy="220854"/>
          </a:xfrm>
          <a:prstGeom prst="rect">
            <a:avLst/>
          </a:prstGeom>
          <a:ln>
            <a:noFill/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292B55-64A1-45D8-ACA7-B1C0AFBE9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428409"/>
            <a:ext cx="2401508" cy="323165"/>
          </a:xfrm>
          <a:prstGeom prst="rect">
            <a:avLst/>
          </a:prstGeom>
        </p:spPr>
        <p:txBody>
          <a:bodyPr/>
          <a:lstStyle>
            <a:lvl1pPr marL="0" indent="0">
              <a:buSzPct val="50000"/>
              <a:buFontTx/>
              <a:buNone/>
              <a:defRPr sz="1500" spc="20" baseline="0"/>
            </a:lvl1pPr>
          </a:lstStyle>
          <a:p>
            <a:pPr lvl="0"/>
            <a:endParaRPr lang="fr-FR" noProof="0"/>
          </a:p>
        </p:txBody>
      </p:sp>
      <p:sp>
        <p:nvSpPr>
          <p:cNvPr id="15" name="Espace réservé du numéro de diapositive 6">
            <a:extLst>
              <a:ext uri="{FF2B5EF4-FFF2-40B4-BE49-F238E27FC236}">
                <a16:creationId xmlns:a16="http://schemas.microsoft.com/office/drawing/2014/main" id="{A5A32622-B564-4BD9-AB2D-57B896830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51A0B12F-415A-47B8-973A-DE7976E0C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4944" y="6397471"/>
            <a:ext cx="293862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48F5C4-3BCF-DBD4-4A17-FA8D6F1A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75974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5D8812B-31AD-49BB-A085-C6FF154E93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837" y="352422"/>
            <a:ext cx="11834812" cy="3762378"/>
          </a:xfrm>
          <a:custGeom>
            <a:avLst/>
            <a:gdLst>
              <a:gd name="connsiteX0" fmla="*/ 0 w 11834812"/>
              <a:gd name="connsiteY0" fmla="*/ 0 h 3762378"/>
              <a:gd name="connsiteX1" fmla="*/ 11834812 w 11834812"/>
              <a:gd name="connsiteY1" fmla="*/ 0 h 3762378"/>
              <a:gd name="connsiteX2" fmla="*/ 11834812 w 11834812"/>
              <a:gd name="connsiteY2" fmla="*/ 3762378 h 3762378"/>
              <a:gd name="connsiteX3" fmla="*/ 6856763 w 11834812"/>
              <a:gd name="connsiteY3" fmla="*/ 3762378 h 3762378"/>
              <a:gd name="connsiteX4" fmla="*/ 6856763 w 11834812"/>
              <a:gd name="connsiteY4" fmla="*/ 3576893 h 3762378"/>
              <a:gd name="connsiteX5" fmla="*/ 0 w 11834812"/>
              <a:gd name="connsiteY5" fmla="*/ 3576893 h 376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762378">
                <a:moveTo>
                  <a:pt x="0" y="0"/>
                </a:moveTo>
                <a:lnTo>
                  <a:pt x="11834812" y="0"/>
                </a:lnTo>
                <a:lnTo>
                  <a:pt x="11834812" y="3762378"/>
                </a:lnTo>
                <a:lnTo>
                  <a:pt x="6856763" y="3762378"/>
                </a:lnTo>
                <a:lnTo>
                  <a:pt x="6856763" y="3576893"/>
                </a:lnTo>
                <a:lnTo>
                  <a:pt x="0" y="357689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fr-FR" noProof="0"/>
          </a:p>
        </p:txBody>
      </p:sp>
      <p:pic>
        <p:nvPicPr>
          <p:cNvPr id="5" name="Image 8">
            <a:extLst>
              <a:ext uri="{FF2B5EF4-FFF2-40B4-BE49-F238E27FC236}">
                <a16:creationId xmlns:a16="http://schemas.microsoft.com/office/drawing/2014/main" id="{3866277F-4296-466F-A0FE-7A1E5EE876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837" y="6365685"/>
            <a:ext cx="613661" cy="220854"/>
          </a:xfrm>
          <a:prstGeom prst="rect">
            <a:avLst/>
          </a:prstGeom>
          <a:ln>
            <a:noFill/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330D0-D207-4CCA-848E-DAFD2CEB7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55938-D512-49A8-B153-545D08FFC558}"/>
              </a:ext>
            </a:extLst>
          </p:cNvPr>
          <p:cNvSpPr/>
          <p:nvPr userDrawn="1"/>
        </p:nvSpPr>
        <p:spPr>
          <a:xfrm>
            <a:off x="0" y="3929315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10000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ED935233-556A-4673-8A86-B9788EC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D8ED6195-BEA5-4C0A-90F0-E6FF05B2C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44944" y="6397471"/>
            <a:ext cx="2938625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fr-FR" noProof="0"/>
              <a:t>© ENGIE 2022 - Titre de la présentation et date -</a:t>
            </a:r>
          </a:p>
        </p:txBody>
      </p:sp>
    </p:spTree>
    <p:extLst>
      <p:ext uri="{BB962C8B-B14F-4D97-AF65-F5344CB8AC3E}">
        <p14:creationId xmlns:p14="http://schemas.microsoft.com/office/powerpoint/2010/main" val="941206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291196B-2C2A-3A77-85AA-715BE9E8F3F8}"/>
              </a:ext>
            </a:extLst>
          </p:cNvPr>
          <p:cNvSpPr/>
          <p:nvPr userDrawn="1"/>
        </p:nvSpPr>
        <p:spPr>
          <a:xfrm>
            <a:off x="0" y="1"/>
            <a:ext cx="12192000" cy="56600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7" name="Espace réservé du titre 1">
            <a:extLst>
              <a:ext uri="{FF2B5EF4-FFF2-40B4-BE49-F238E27FC236}">
                <a16:creationId xmlns:a16="http://schemas.microsoft.com/office/drawing/2014/main" id="{10F3B108-3CE1-4D6F-AAD5-4C0888A12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26" name="Espace réservé du texte 11">
            <a:extLst>
              <a:ext uri="{FF2B5EF4-FFF2-40B4-BE49-F238E27FC236}">
                <a16:creationId xmlns:a16="http://schemas.microsoft.com/office/drawing/2014/main" id="{AC7DBAEB-5019-B3E8-666A-836247000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AC14A87-EE06-1F42-568C-B59F7048F08F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587A4944-8617-FD4C-6CC4-88D62E507499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chemeClr val="bg1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76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279688E9-79BF-4A24-6D97-49FD7BAB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890167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26">
            <a:extLst>
              <a:ext uri="{FF2B5EF4-FFF2-40B4-BE49-F238E27FC236}">
                <a16:creationId xmlns:a16="http://schemas.microsoft.com/office/drawing/2014/main" id="{615A44B0-6E89-4733-91D2-0945757FE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3520" y="2043809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err="1"/>
              <a:t>Titre</a:t>
            </a:r>
            <a:r>
              <a:rPr lang="en-US" noProof="0" dirty="0"/>
              <a:t> du </a:t>
            </a:r>
            <a:r>
              <a:rPr lang="en-US" noProof="0" dirty="0" err="1"/>
              <a:t>chapitre</a:t>
            </a:r>
            <a:endParaRPr lang="en-US" noProof="0" dirty="0"/>
          </a:p>
        </p:txBody>
      </p:sp>
      <p:sp>
        <p:nvSpPr>
          <p:cNvPr id="14" name="Espace réservé du texte 26">
            <a:extLst>
              <a:ext uri="{FF2B5EF4-FFF2-40B4-BE49-F238E27FC236}">
                <a16:creationId xmlns:a16="http://schemas.microsoft.com/office/drawing/2014/main" id="{1DD0599C-1921-47BA-9B44-F0954A4F9B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9722" y="2249067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information </a:t>
            </a:r>
            <a:r>
              <a:rPr lang="en-US" noProof="0" dirty="0" err="1"/>
              <a:t>complémentaire</a:t>
            </a:r>
            <a:endParaRPr lang="en-US" noProof="0" dirty="0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4CACEE7-33A0-4B90-BD78-372E43E512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69129" y="1974557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8" name="Espace réservé du texte 26">
            <a:extLst>
              <a:ext uri="{FF2B5EF4-FFF2-40B4-BE49-F238E27FC236}">
                <a16:creationId xmlns:a16="http://schemas.microsoft.com/office/drawing/2014/main" id="{C1125814-0E7E-4FC6-964D-D66E5FCE5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93520" y="2949202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err="1"/>
              <a:t>Titre</a:t>
            </a:r>
            <a:r>
              <a:rPr lang="en-US" noProof="0" dirty="0"/>
              <a:t> du </a:t>
            </a:r>
            <a:r>
              <a:rPr lang="en-US" noProof="0" dirty="0" err="1"/>
              <a:t>chapitre</a:t>
            </a:r>
            <a:endParaRPr lang="en-US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364D430B-463E-4695-95DE-028D23FA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39722" y="3154460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7693AF9D-365D-45DE-A221-58D1EE4E14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69129" y="2879950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90BEB854-DBA8-4CF6-9783-FE19C65757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93520" y="3876741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34E38AAA-2D02-491E-BA59-59DDA7C300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9722" y="4081999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0A04B0AE-6C8D-43D9-9DA1-6AEA3EFE17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69129" y="3807489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4" name="Espace réservé du texte 26">
            <a:extLst>
              <a:ext uri="{FF2B5EF4-FFF2-40B4-BE49-F238E27FC236}">
                <a16:creationId xmlns:a16="http://schemas.microsoft.com/office/drawing/2014/main" id="{184BCBA6-CDDC-4134-AEF3-B9CB619564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3520" y="4783275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1CA142FE-3D9B-44AB-A8F3-187CFAFAD6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9722" y="4988533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BA3EE6DE-1BA8-43A7-ADD1-29CD4F21CC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9129" y="4714023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770BEFA4-581A-4759-8605-C6AF6C4085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51929" y="2043809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6" name="Espace réservé du texte 26">
            <a:extLst>
              <a:ext uri="{FF2B5EF4-FFF2-40B4-BE49-F238E27FC236}">
                <a16:creationId xmlns:a16="http://schemas.microsoft.com/office/drawing/2014/main" id="{61F66FFE-67C9-4B56-8324-EF6BDFE32E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98131" y="2249067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64728F90-9961-40D7-ADE3-000E176AFF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27538" y="1974557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EB5C6CD-1AB5-462B-8ECE-62054284C4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51929" y="2949202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88D570F5-9141-4173-B1A7-2A1E8ABCE4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98131" y="3154460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DC42330-EAE2-49DE-BF3A-315F8F2265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27538" y="2879950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1E06401C-90FC-474B-955D-3DA7848F08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51929" y="3876741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027CC24C-CBD9-47AF-B3FC-B05FD537C7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98131" y="4081999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814B6700-A687-4F5F-879A-807CA2B3B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7538" y="3807489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6" name="Espace réservé du texte 26">
            <a:extLst>
              <a:ext uri="{FF2B5EF4-FFF2-40B4-BE49-F238E27FC236}">
                <a16:creationId xmlns:a16="http://schemas.microsoft.com/office/drawing/2014/main" id="{BB399784-B415-4005-889F-EEEC498D6E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1929" y="4783275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35" name="Espace réservé du texte 26">
            <a:extLst>
              <a:ext uri="{FF2B5EF4-FFF2-40B4-BE49-F238E27FC236}">
                <a16:creationId xmlns:a16="http://schemas.microsoft.com/office/drawing/2014/main" id="{47585CE7-6316-4828-B3DF-CB27492757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8131" y="4988533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93FB19A3-E5D8-4E8E-A06D-80CA1D7683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27538" y="4714023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EBC023B-80EF-A880-B643-AA823273E9BE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E7CEE1-25FB-2926-FD1F-2E30762ED458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pPr algn="r"/>
            <a:fld id="{2522F7C4-BB3C-47E5-8BE8-65D6820486A8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B3929-A6B4-87F4-3A4F-77C00E55727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9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E9CB0F-FE28-476B-99CE-E98B82279D6E}"/>
              </a:ext>
            </a:extLst>
          </p:cNvPr>
          <p:cNvSpPr/>
          <p:nvPr userDrawn="1"/>
        </p:nvSpPr>
        <p:spPr>
          <a:xfrm>
            <a:off x="369887" y="375138"/>
            <a:ext cx="11822113" cy="2398613"/>
          </a:xfrm>
          <a:prstGeom prst="rect">
            <a:avLst/>
          </a:prstGeom>
          <a:solidFill>
            <a:schemeClr val="tx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35367-D0EC-44EC-837B-EED656EC4AAE}"/>
              </a:ext>
            </a:extLst>
          </p:cNvPr>
          <p:cNvSpPr/>
          <p:nvPr userDrawn="1"/>
        </p:nvSpPr>
        <p:spPr>
          <a:xfrm>
            <a:off x="0" y="2550072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31" name="Titre 17">
            <a:extLst>
              <a:ext uri="{FF2B5EF4-FFF2-40B4-BE49-F238E27FC236}">
                <a16:creationId xmlns:a16="http://schemas.microsoft.com/office/drawing/2014/main" id="{79E9E6B7-3D3C-D34F-B8D9-529F5742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869" y="3146051"/>
            <a:ext cx="7375541" cy="646331"/>
          </a:xfrm>
        </p:spPr>
        <p:txBody>
          <a:bodyPr wrap="square" anchor="t" anchorCtr="0">
            <a:spAutoFit/>
          </a:bodyPr>
          <a:lstStyle>
            <a:lvl1pPr algn="r">
              <a:defRPr sz="36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32" name="Espace réservé du texte 19">
            <a:extLst>
              <a:ext uri="{FF2B5EF4-FFF2-40B4-BE49-F238E27FC236}">
                <a16:creationId xmlns:a16="http://schemas.microsoft.com/office/drawing/2014/main" id="{F4C3FFD8-AC3F-2B41-8663-BE489030FF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2673" y="3936876"/>
            <a:ext cx="5138737" cy="4001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EEFA7EAA-FE0D-9A88-A0BF-0E9680B2042F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401417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761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74CF265-7DCC-E39B-6872-649E10D3F87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888" y="367166"/>
            <a:ext cx="11822112" cy="2398612"/>
          </a:xfrm>
          <a:custGeom>
            <a:avLst/>
            <a:gdLst>
              <a:gd name="connsiteX0" fmla="*/ 0 w 11822112"/>
              <a:gd name="connsiteY0" fmla="*/ 0 h 2398612"/>
              <a:gd name="connsiteX1" fmla="*/ 11822112 w 11822112"/>
              <a:gd name="connsiteY1" fmla="*/ 0 h 2398612"/>
              <a:gd name="connsiteX2" fmla="*/ 11822112 w 11822112"/>
              <a:gd name="connsiteY2" fmla="*/ 2398612 h 2398612"/>
              <a:gd name="connsiteX3" fmla="*/ 2678113 w 11822112"/>
              <a:gd name="connsiteY3" fmla="*/ 2398612 h 2398612"/>
              <a:gd name="connsiteX4" fmla="*/ 2678113 w 11822112"/>
              <a:gd name="connsiteY4" fmla="*/ 2182906 h 2398612"/>
              <a:gd name="connsiteX5" fmla="*/ 0 w 11822112"/>
              <a:gd name="connsiteY5" fmla="*/ 2182906 h 239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2112" h="2398612">
                <a:moveTo>
                  <a:pt x="0" y="0"/>
                </a:moveTo>
                <a:lnTo>
                  <a:pt x="11822112" y="0"/>
                </a:lnTo>
                <a:lnTo>
                  <a:pt x="11822112" y="2398612"/>
                </a:lnTo>
                <a:lnTo>
                  <a:pt x="2678113" y="2398612"/>
                </a:lnTo>
                <a:lnTo>
                  <a:pt x="2678113" y="2182906"/>
                </a:lnTo>
                <a:lnTo>
                  <a:pt x="0" y="218290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3975D4B-C20A-B1EA-3E64-B6C592000F75}"/>
              </a:ext>
            </a:extLst>
          </p:cNvPr>
          <p:cNvSpPr/>
          <p:nvPr userDrawn="1"/>
        </p:nvSpPr>
        <p:spPr>
          <a:xfrm>
            <a:off x="0" y="2550072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Titre 17">
            <a:extLst>
              <a:ext uri="{FF2B5EF4-FFF2-40B4-BE49-F238E27FC236}">
                <a16:creationId xmlns:a16="http://schemas.microsoft.com/office/drawing/2014/main" id="{98D576CC-5E45-1E46-9178-EBDD1FAB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5869" y="3146051"/>
            <a:ext cx="7375541" cy="646331"/>
          </a:xfrm>
        </p:spPr>
        <p:txBody>
          <a:bodyPr wrap="square" anchor="t" anchorCtr="0">
            <a:spAutoFit/>
          </a:bodyPr>
          <a:lstStyle>
            <a:lvl1pPr algn="r">
              <a:defRPr sz="36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sp>
        <p:nvSpPr>
          <p:cNvPr id="25" name="Espace réservé du texte 19">
            <a:extLst>
              <a:ext uri="{FF2B5EF4-FFF2-40B4-BE49-F238E27FC236}">
                <a16:creationId xmlns:a16="http://schemas.microsoft.com/office/drawing/2014/main" id="{A2C65254-120E-E941-8C75-C23177BD76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2673" y="3936876"/>
            <a:ext cx="5138737" cy="40011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90F1B004-38B9-A231-9F48-9CDEF7AD9557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840164" y="4401417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541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061EEA-5A93-4C55-98D0-E904AE5B56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888" y="367166"/>
            <a:ext cx="11822112" cy="3061834"/>
          </a:xfrm>
          <a:custGeom>
            <a:avLst/>
            <a:gdLst>
              <a:gd name="connsiteX0" fmla="*/ 0 w 11822112"/>
              <a:gd name="connsiteY0" fmla="*/ 0 h 3061834"/>
              <a:gd name="connsiteX1" fmla="*/ 11822112 w 11822112"/>
              <a:gd name="connsiteY1" fmla="*/ 0 h 3061834"/>
              <a:gd name="connsiteX2" fmla="*/ 11822112 w 11822112"/>
              <a:gd name="connsiteY2" fmla="*/ 3061834 h 3061834"/>
              <a:gd name="connsiteX3" fmla="*/ 2678112 w 11822112"/>
              <a:gd name="connsiteY3" fmla="*/ 3061834 h 3061834"/>
              <a:gd name="connsiteX4" fmla="*/ 2678112 w 11822112"/>
              <a:gd name="connsiteY4" fmla="*/ 2829222 h 3061834"/>
              <a:gd name="connsiteX5" fmla="*/ 0 w 11822112"/>
              <a:gd name="connsiteY5" fmla="*/ 2829222 h 306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2112" h="3061834">
                <a:moveTo>
                  <a:pt x="0" y="0"/>
                </a:moveTo>
                <a:lnTo>
                  <a:pt x="11822112" y="0"/>
                </a:lnTo>
                <a:lnTo>
                  <a:pt x="11822112" y="3061834"/>
                </a:lnTo>
                <a:lnTo>
                  <a:pt x="2678112" y="3061834"/>
                </a:lnTo>
                <a:lnTo>
                  <a:pt x="2678112" y="2829222"/>
                </a:lnTo>
                <a:lnTo>
                  <a:pt x="0" y="282922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EAFEC-1FF9-44DC-B8D9-017A45799F15}"/>
              </a:ext>
            </a:extLst>
          </p:cNvPr>
          <p:cNvSpPr/>
          <p:nvPr userDrawn="1"/>
        </p:nvSpPr>
        <p:spPr>
          <a:xfrm>
            <a:off x="-1" y="3196388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10000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Titre 17">
            <a:extLst>
              <a:ext uri="{FF2B5EF4-FFF2-40B4-BE49-F238E27FC236}">
                <a16:creationId xmlns:a16="http://schemas.microsoft.com/office/drawing/2014/main" id="{C853C810-4BF9-4B34-A6B4-B185503F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86" y="3749869"/>
            <a:ext cx="5257800" cy="538609"/>
          </a:xfrm>
        </p:spPr>
        <p:txBody>
          <a:bodyPr anchor="t" anchorCtr="0">
            <a:spAutoFit/>
          </a:bodyPr>
          <a:lstStyle>
            <a:lvl1pPr algn="r">
              <a:defRPr sz="29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7AF2F9E-E714-4652-A008-A68480F9E2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2044800"/>
            <a:ext cx="2710800" cy="190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7C0D9627-3AE6-41EF-A0D8-14474E747E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849" y="4714218"/>
            <a:ext cx="5138737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7AAA0A-40FE-139C-0131-45CE40E12DC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0E2A5-4ABE-F75B-645F-7A652BBD42A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B7479403-C09F-465B-97A0-699B7DD38BA1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EAA9F-0A0D-789B-36FB-FE8D7EB858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9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E2015A8-D1D7-D435-9311-AD713DA8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688399"/>
            <a:ext cx="4930022" cy="323165"/>
          </a:xfrm>
          <a:prstGeom prst="rect">
            <a:avLst/>
          </a:prstGeom>
        </p:spPr>
        <p:txBody>
          <a:bodyPr/>
          <a:lstStyle>
            <a:lvl1pPr marL="180000" indent="-180000"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7021FC4C-3EF8-47A7-B0F9-8C0C9A27AA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016" y="4730119"/>
            <a:ext cx="4001632" cy="3334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10000"/>
              </a:lnSpc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6BD79AD-DE08-3B16-29E8-B282D7D3538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50B164-152B-7F76-B6E5-B259E86BA1D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58F51711-5769-49D1-8B2C-84F0E539B463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0E6AB6-6A55-B69A-97CF-C4B350F8AC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2E9BE4B-EE61-53BD-CBBC-154396B0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824" y="1553797"/>
            <a:ext cx="11563226" cy="3231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Pct val="50000"/>
              <a:buFontTx/>
              <a:buNone/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0989E-BEC2-416F-BC6D-DE1C56CD9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106" y="3712957"/>
            <a:ext cx="9633943" cy="323165"/>
          </a:xfrm>
          <a:prstGeom prst="rect">
            <a:avLst/>
          </a:prstGeom>
          <a:noFill/>
        </p:spPr>
        <p:txBody>
          <a:bodyPr lIns="144000" anchor="ctr"/>
          <a:lstStyle>
            <a:lvl1pPr marL="0" indent="0" algn="l" defTabSz="914400" rtl="0" eaLnBrk="1" latinLnBrk="0" hangingPunct="1">
              <a:buNone/>
              <a:defRPr lang="en-US" sz="1500" kern="1200" cap="all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2C19B9-9323-C452-857F-0AC1982D112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03719BA-09A0-C0E3-29B6-186F44BDA3E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 algn="r"/>
            <a:fld id="{E54C647A-5F2C-4009-8148-FE6491E2931D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9F5CD0A-A9BB-6F07-D40A-54333D52B3A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83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434A3B-3DCA-4D28-B0A7-F7864290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402"/>
            <a:ext cx="10515600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617-B9FE-4114-BEC5-BAE7730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C3F306F-AB0E-458F-8BDF-C02DB51C7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61495" y="6397471"/>
            <a:ext cx="2537874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800" cap="all" baseline="0">
                <a:solidFill>
                  <a:schemeClr val="accent1"/>
                </a:solidFill>
              </a:defRPr>
            </a:lvl1pPr>
          </a:lstStyle>
          <a:p>
            <a:r>
              <a:rPr lang="en-US" noProof="0" dirty="0"/>
              <a:t>© ENGIE 2022 - </a:t>
            </a:r>
            <a:r>
              <a:rPr lang="en-US" dirty="0"/>
              <a:t>TITRE DE LA PRÉSENTATION- </a:t>
            </a:r>
            <a:r>
              <a:rPr lang="en-US" noProof="0" dirty="0"/>
              <a:t>-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B4F11-5FBA-6078-CD41-E90EDDDE1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fr-FR" sz="800" cap="all" baseline="0" smtClean="0">
                <a:solidFill>
                  <a:schemeClr val="accent1"/>
                </a:solidFill>
              </a:defRPr>
            </a:lvl1pPr>
          </a:lstStyle>
          <a:p>
            <a:pPr algn="r"/>
            <a:fld id="{1F3D0A8A-D253-4015-AF29-E65133CE267D}" type="datetime1">
              <a:rPr lang="fr-FR" smtClean="0"/>
              <a:t>20/03/2025</a:t>
            </a:fld>
            <a:endParaRPr lang="fr-FR" dirty="0"/>
          </a:p>
        </p:txBody>
      </p:sp>
      <p:sp>
        <p:nvSpPr>
          <p:cNvPr id="14" name="Espace réservé du numéro de diapositive 6">
            <a:extLst>
              <a:ext uri="{FF2B5EF4-FFF2-40B4-BE49-F238E27FC236}">
                <a16:creationId xmlns:a16="http://schemas.microsoft.com/office/drawing/2014/main" id="{E0B80EEA-EB13-4532-99F0-6D321D5F3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0146" y="6397470"/>
            <a:ext cx="42992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D1E150D-35D8-952A-0B5F-5794BDAD22C1}"/>
              </a:ext>
            </a:extLst>
          </p:cNvPr>
          <p:cNvSpPr>
            <a:spLocks noChangeAspect="1"/>
          </p:cNvSpPr>
          <p:nvPr userDrawn="1"/>
        </p:nvSpPr>
        <p:spPr>
          <a:xfrm rot="16200000" flipV="1">
            <a:off x="560063" y="6180400"/>
            <a:ext cx="214566" cy="603422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rgbClr val="009EE3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0" r:id="rId2"/>
    <p:sldLayoutId id="2147483652" r:id="rId3"/>
    <p:sldLayoutId id="2147483653" r:id="rId4"/>
    <p:sldLayoutId id="2147483681" r:id="rId5"/>
    <p:sldLayoutId id="2147483682" r:id="rId6"/>
    <p:sldLayoutId id="2147483684" r:id="rId7"/>
    <p:sldLayoutId id="2147483655" r:id="rId8"/>
    <p:sldLayoutId id="2147483656" r:id="rId9"/>
    <p:sldLayoutId id="2147483657" r:id="rId10"/>
    <p:sldLayoutId id="2147483677" r:id="rId11"/>
    <p:sldLayoutId id="2147483678" r:id="rId12"/>
    <p:sldLayoutId id="2147483658" r:id="rId13"/>
    <p:sldLayoutId id="2147483659" r:id="rId14"/>
    <p:sldLayoutId id="2147483660" r:id="rId15"/>
    <p:sldLayoutId id="2147483661" r:id="rId16"/>
    <p:sldLayoutId id="2147483673" r:id="rId17"/>
    <p:sldLayoutId id="2147483662" r:id="rId18"/>
    <p:sldLayoutId id="2147483663" r:id="rId19"/>
    <p:sldLayoutId id="2147483676" r:id="rId20"/>
    <p:sldLayoutId id="2147483665" r:id="rId21"/>
    <p:sldLayoutId id="2147483664" r:id="rId22"/>
    <p:sldLayoutId id="2147483675" r:id="rId23"/>
    <p:sldLayoutId id="2147483671" r:id="rId24"/>
    <p:sldLayoutId id="2147483672" r:id="rId25"/>
    <p:sldLayoutId id="2147483693" r:id="rId26"/>
    <p:sldLayoutId id="2147483694" r:id="rId27"/>
    <p:sldLayoutId id="2147483695" r:id="rId28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18C3BE-890F-28B6-B504-2813FBBE2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19BE0FB-61E4-4FB0-0D77-8B11C75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</a:t>
            </a:r>
            <a:r>
              <a:rPr lang="en-US" dirty="0" err="1"/>
              <a:t>autoUpdater</a:t>
            </a:r>
            <a:endParaRPr lang="en-US" dirty="0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496EF26A-93BF-9D42-B0FD-4E404632A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333" y="1589822"/>
            <a:ext cx="10404100" cy="1361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Functionalities: 7</a:t>
            </a:r>
          </a:p>
          <a:p>
            <a:pPr marL="0" indent="0">
              <a:buNone/>
            </a:pPr>
            <a:r>
              <a:rPr lang="en-US" dirty="0"/>
              <a:t>Scopes: 8</a:t>
            </a:r>
          </a:p>
          <a:p>
            <a:pPr marL="0" indent="0">
              <a:buNone/>
            </a:pPr>
            <a:r>
              <a:rPr lang="en-US" dirty="0"/>
              <a:t>VISA: </a:t>
            </a:r>
            <a:r>
              <a:rPr lang="fr-FR" dirty="0"/>
              <a:t>https://google.com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4" name="Espace réservé du pied de page 33">
            <a:extLst>
              <a:ext uri="{FF2B5EF4-FFF2-40B4-BE49-F238E27FC236}">
                <a16:creationId xmlns:a16="http://schemas.microsoft.com/office/drawing/2014/main" id="{DB36D62F-896D-D951-D117-7419C7C944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3" name="Espace réservé de la date 32">
            <a:extLst>
              <a:ext uri="{FF2B5EF4-FFF2-40B4-BE49-F238E27FC236}">
                <a16:creationId xmlns:a16="http://schemas.microsoft.com/office/drawing/2014/main" id="{AF919303-AF8E-4D29-34A2-947C8937FC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7FDA5-3CA0-40E8-8DEA-FAC50C934FF5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9AA68E12-C007-1930-7113-9D6A563C21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BFB6-A685-F516-EEC1-48A80FA0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1D510-746B-A14C-9390-ABC81C1A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10</a:t>
            </a:fld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731BB2-96A6-3EE6-CF1F-4604F12B4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2422A24-2F08-5D16-073B-CB56A3F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BEE TO-BE – Scénario 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D3A1AC-3487-FEC1-9EC3-84F505E90536}"/>
              </a:ext>
            </a:extLst>
          </p:cNvPr>
          <p:cNvSpPr/>
          <p:nvPr/>
        </p:nvSpPr>
        <p:spPr>
          <a:xfrm>
            <a:off x="2844008" y="1802140"/>
            <a:ext cx="4363361" cy="457818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Digital EP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AFD068-7445-6C92-490F-2B6862DAC98A}"/>
              </a:ext>
            </a:extLst>
          </p:cNvPr>
          <p:cNvSpPr/>
          <p:nvPr/>
        </p:nvSpPr>
        <p:spPr>
          <a:xfrm>
            <a:off x="2833826" y="5680737"/>
            <a:ext cx="3957404" cy="727979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rgbClr val="17255F"/>
                </a:solidFill>
              </a:rPr>
              <a:t>PF Data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8AAE5BE-FB7E-139E-5172-E835E8B66D90}"/>
              </a:ext>
            </a:extLst>
          </p:cNvPr>
          <p:cNvSpPr/>
          <p:nvPr/>
        </p:nvSpPr>
        <p:spPr>
          <a:xfrm>
            <a:off x="8502266" y="5499452"/>
            <a:ext cx="1435499" cy="4571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Acoustic</a:t>
            </a:r>
            <a:endParaRPr lang="fr-FR" sz="1100" dirty="0"/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45681D67-38C0-DAFB-3C10-B888E231B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8424" y="202456"/>
            <a:ext cx="2401508" cy="1556836"/>
          </a:xfrm>
        </p:spPr>
        <p:txBody>
          <a:bodyPr/>
          <a:lstStyle/>
          <a:p>
            <a:r>
              <a:rPr lang="fr-FR" sz="1100" dirty="0"/>
              <a:t>Applications DCP</a:t>
            </a:r>
          </a:p>
          <a:p>
            <a:r>
              <a:rPr lang="fr-FR" sz="1100" dirty="0"/>
              <a:t>A créer</a:t>
            </a:r>
          </a:p>
          <a:p>
            <a:r>
              <a:rPr lang="fr-FR" sz="1100" dirty="0"/>
              <a:t>Flux à créer</a:t>
            </a:r>
          </a:p>
          <a:p>
            <a:r>
              <a:rPr lang="fr-FR" sz="1100" dirty="0"/>
              <a:t>Flux existant impacté</a:t>
            </a:r>
          </a:p>
          <a:p>
            <a:r>
              <a:rPr lang="fr-FR" sz="1100" dirty="0"/>
              <a:t>Flux existant </a:t>
            </a:r>
          </a:p>
          <a:p>
            <a:r>
              <a:rPr lang="fr-FR" sz="1100" dirty="0"/>
              <a:t>Flux à décommissionner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C08C500-8D45-AFF5-6883-3F4E9D04FB94}"/>
              </a:ext>
            </a:extLst>
          </p:cNvPr>
          <p:cNvSpPr/>
          <p:nvPr/>
        </p:nvSpPr>
        <p:spPr>
          <a:xfrm>
            <a:off x="10249153" y="253945"/>
            <a:ext cx="429271" cy="197818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E2AFB4-9EB0-2D35-4483-D657FC8B49E4}"/>
              </a:ext>
            </a:extLst>
          </p:cNvPr>
          <p:cNvSpPr/>
          <p:nvPr/>
        </p:nvSpPr>
        <p:spPr>
          <a:xfrm>
            <a:off x="10248605" y="513945"/>
            <a:ext cx="429271" cy="197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041A8A4-0C33-51FE-A664-F5A757284E0A}"/>
              </a:ext>
            </a:extLst>
          </p:cNvPr>
          <p:cNvCxnSpPr/>
          <p:nvPr/>
        </p:nvCxnSpPr>
        <p:spPr>
          <a:xfrm>
            <a:off x="10264573" y="1096146"/>
            <a:ext cx="4292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E9DDDB3-792C-6064-2743-990D75CEC19C}"/>
              </a:ext>
            </a:extLst>
          </p:cNvPr>
          <p:cNvCxnSpPr>
            <a:cxnSpLocks/>
          </p:cNvCxnSpPr>
          <p:nvPr/>
        </p:nvCxnSpPr>
        <p:spPr>
          <a:xfrm>
            <a:off x="10248603" y="837073"/>
            <a:ext cx="429271" cy="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17B06F-9763-8A7C-C1D3-A31F0127A7DA}"/>
              </a:ext>
            </a:extLst>
          </p:cNvPr>
          <p:cNvCxnSpPr>
            <a:cxnSpLocks/>
          </p:cNvCxnSpPr>
          <p:nvPr/>
        </p:nvCxnSpPr>
        <p:spPr>
          <a:xfrm>
            <a:off x="10248605" y="1348066"/>
            <a:ext cx="429271" cy="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4" name="Espace réservé du texte 1">
            <a:extLst>
              <a:ext uri="{FF2B5EF4-FFF2-40B4-BE49-F238E27FC236}">
                <a16:creationId xmlns:a16="http://schemas.microsoft.com/office/drawing/2014/main" id="{3371B422-CA2D-C829-E323-2EF36CF05594}"/>
              </a:ext>
            </a:extLst>
          </p:cNvPr>
          <p:cNvSpPr txBox="1">
            <a:spLocks/>
          </p:cNvSpPr>
          <p:nvPr/>
        </p:nvSpPr>
        <p:spPr>
          <a:xfrm>
            <a:off x="6898394" y="158910"/>
            <a:ext cx="3143286" cy="60016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/>
              <a:t>Tous les échanges entre les applications/</a:t>
            </a:r>
            <a:r>
              <a:rPr lang="fr-FR" sz="1100" b="1" dirty="0" err="1"/>
              <a:t>microservices</a:t>
            </a:r>
            <a:r>
              <a:rPr lang="fr-FR" sz="1100" b="1" dirty="0"/>
              <a:t> DCP doivent passer par </a:t>
            </a:r>
            <a:r>
              <a:rPr lang="fr-FR" sz="1100" b="1" dirty="0" err="1"/>
              <a:t>Cloudbus</a:t>
            </a:r>
            <a:endParaRPr lang="fr-FR" sz="1100" b="1" dirty="0"/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C4D976A-C823-120A-0FCE-8CABA6FA9459}"/>
              </a:ext>
            </a:extLst>
          </p:cNvPr>
          <p:cNvCxnSpPr>
            <a:cxnSpLocks/>
          </p:cNvCxnSpPr>
          <p:nvPr/>
        </p:nvCxnSpPr>
        <p:spPr>
          <a:xfrm>
            <a:off x="10248605" y="1643144"/>
            <a:ext cx="4292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919E84-A218-F7E1-DC35-03F52636FFB5}"/>
              </a:ext>
            </a:extLst>
          </p:cNvPr>
          <p:cNvSpPr/>
          <p:nvPr/>
        </p:nvSpPr>
        <p:spPr>
          <a:xfrm>
            <a:off x="4273989" y="3655186"/>
            <a:ext cx="1503398" cy="457109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BEE </a:t>
            </a:r>
            <a:r>
              <a:rPr lang="fr-FR" sz="1000" dirty="0" err="1">
                <a:solidFill>
                  <a:schemeClr val="bg1"/>
                </a:solidFill>
              </a:rPr>
              <a:t>Form</a:t>
            </a:r>
            <a:r>
              <a:rPr lang="fr-FR" sz="1000" dirty="0">
                <a:solidFill>
                  <a:schemeClr val="bg1"/>
                </a:solidFill>
              </a:rPr>
              <a:t> Service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BC5530A-8097-757D-AAF7-1E4985715C05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flipH="1">
            <a:off x="5025688" y="3072788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089010-F957-76D6-2680-868CD9BF522C}"/>
              </a:ext>
            </a:extLst>
          </p:cNvPr>
          <p:cNvSpPr/>
          <p:nvPr/>
        </p:nvSpPr>
        <p:spPr>
          <a:xfrm>
            <a:off x="1641282" y="1802140"/>
            <a:ext cx="429271" cy="45953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100" dirty="0" err="1"/>
              <a:t>Datadog</a:t>
            </a:r>
            <a:endParaRPr lang="fr-FR" sz="1100" dirty="0"/>
          </a:p>
        </p:txBody>
      </p:sp>
      <p:pic>
        <p:nvPicPr>
          <p:cNvPr id="28" name="Graphique 27" descr="Utilisateurs contour">
            <a:extLst>
              <a:ext uri="{FF2B5EF4-FFF2-40B4-BE49-F238E27FC236}">
                <a16:creationId xmlns:a16="http://schemas.microsoft.com/office/drawing/2014/main" id="{E92C8DEA-11EA-52FA-5CA1-7464A33E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532" y="497743"/>
            <a:ext cx="914400" cy="914400"/>
          </a:xfrm>
          <a:prstGeom prst="rect">
            <a:avLst/>
          </a:prstGeom>
        </p:spPr>
      </p:pic>
      <p:sp>
        <p:nvSpPr>
          <p:cNvPr id="29" name="Espace réservé du texte 1">
            <a:extLst>
              <a:ext uri="{FF2B5EF4-FFF2-40B4-BE49-F238E27FC236}">
                <a16:creationId xmlns:a16="http://schemas.microsoft.com/office/drawing/2014/main" id="{98923C44-E40E-9FB4-38AB-F30D175D5B5A}"/>
              </a:ext>
            </a:extLst>
          </p:cNvPr>
          <p:cNvSpPr txBox="1">
            <a:spLocks/>
          </p:cNvSpPr>
          <p:nvPr/>
        </p:nvSpPr>
        <p:spPr>
          <a:xfrm>
            <a:off x="1514124" y="1196752"/>
            <a:ext cx="674194" cy="2552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/>
              <a:t>Métiers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5978D3C-6F2E-BDAD-E119-30F7A0BF93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25688" y="1461537"/>
            <a:ext cx="1" cy="340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 descr="Utilisateurs contour">
            <a:extLst>
              <a:ext uri="{FF2B5EF4-FFF2-40B4-BE49-F238E27FC236}">
                <a16:creationId xmlns:a16="http://schemas.microsoft.com/office/drawing/2014/main" id="{CDBFFF24-9417-970E-BC1A-DA2D1382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938" y="493934"/>
            <a:ext cx="914400" cy="914400"/>
          </a:xfrm>
          <a:prstGeom prst="rect">
            <a:avLst/>
          </a:prstGeom>
        </p:spPr>
      </p:pic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3D22CDF3-2555-6403-0C40-A259104A3033}"/>
              </a:ext>
            </a:extLst>
          </p:cNvPr>
          <p:cNvSpPr txBox="1">
            <a:spLocks/>
          </p:cNvSpPr>
          <p:nvPr/>
        </p:nvSpPr>
        <p:spPr>
          <a:xfrm>
            <a:off x="4667259" y="1191506"/>
            <a:ext cx="674194" cy="2552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/>
              <a:t>Clients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D53FCE9-B93F-E53B-6B08-BC5F2DDA36B9}"/>
              </a:ext>
            </a:extLst>
          </p:cNvPr>
          <p:cNvSpPr/>
          <p:nvPr/>
        </p:nvSpPr>
        <p:spPr>
          <a:xfrm>
            <a:off x="2844008" y="2841500"/>
            <a:ext cx="4363361" cy="2312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/>
              <a:t>Cloudbus</a:t>
            </a:r>
            <a:endParaRPr lang="fr-FR" sz="1100" dirty="0"/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73C0724-FA5C-066E-6308-19A5B3F8A65B}"/>
              </a:ext>
            </a:extLst>
          </p:cNvPr>
          <p:cNvCxnSpPr>
            <a:cxnSpLocks/>
          </p:cNvCxnSpPr>
          <p:nvPr/>
        </p:nvCxnSpPr>
        <p:spPr>
          <a:xfrm flipV="1">
            <a:off x="7207369" y="2033406"/>
            <a:ext cx="1018273" cy="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2DFEF83-C735-557B-1D14-546255A9B1C8}"/>
              </a:ext>
            </a:extLst>
          </p:cNvPr>
          <p:cNvSpPr/>
          <p:nvPr/>
        </p:nvSpPr>
        <p:spPr>
          <a:xfrm>
            <a:off x="2844008" y="4694693"/>
            <a:ext cx="7093755" cy="231288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EventBus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FE56697-291E-7288-9506-230F866B795A}"/>
              </a:ext>
            </a:extLst>
          </p:cNvPr>
          <p:cNvSpPr txBox="1"/>
          <p:nvPr/>
        </p:nvSpPr>
        <p:spPr>
          <a:xfrm>
            <a:off x="2542648" y="4100365"/>
            <a:ext cx="246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 </a:t>
            </a:r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FormSubmitted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2075774-64AA-8E6E-64C9-9673987ACC1A}"/>
              </a:ext>
            </a:extLst>
          </p:cNvPr>
          <p:cNvCxnSpPr>
            <a:cxnSpLocks/>
          </p:cNvCxnSpPr>
          <p:nvPr/>
        </p:nvCxnSpPr>
        <p:spPr>
          <a:xfrm flipH="1">
            <a:off x="4949113" y="411229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C5DAE20-BAC7-33ED-19D0-B7D3660D3D56}"/>
              </a:ext>
            </a:extLst>
          </p:cNvPr>
          <p:cNvCxnSpPr>
            <a:cxnSpLocks/>
          </p:cNvCxnSpPr>
          <p:nvPr/>
        </p:nvCxnSpPr>
        <p:spPr>
          <a:xfrm flipH="1" flipV="1">
            <a:off x="5102831" y="411229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FACDFD0C-1A9E-F77E-6015-8B9D6934C681}"/>
              </a:ext>
            </a:extLst>
          </p:cNvPr>
          <p:cNvSpPr txBox="1"/>
          <p:nvPr/>
        </p:nvSpPr>
        <p:spPr>
          <a:xfrm>
            <a:off x="5071713" y="4428907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/>
              <a:t>Suscribe</a:t>
            </a:r>
            <a:r>
              <a:rPr lang="fr-FR" sz="1000" dirty="0"/>
              <a:t> </a:t>
            </a:r>
            <a:r>
              <a:rPr lang="fr-FR" sz="1000" dirty="0" err="1"/>
              <a:t>AdviceReady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CDB3770-4F81-E94A-DB6C-10652CA01A49}"/>
              </a:ext>
            </a:extLst>
          </p:cNvPr>
          <p:cNvCxnSpPr>
            <a:cxnSpLocks/>
          </p:cNvCxnSpPr>
          <p:nvPr/>
        </p:nvCxnSpPr>
        <p:spPr>
          <a:xfrm flipH="1">
            <a:off x="4778768" y="493592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9C66981-49DE-56E5-66F1-A9DA2C7DBC5E}"/>
              </a:ext>
            </a:extLst>
          </p:cNvPr>
          <p:cNvCxnSpPr>
            <a:cxnSpLocks/>
          </p:cNvCxnSpPr>
          <p:nvPr/>
        </p:nvCxnSpPr>
        <p:spPr>
          <a:xfrm flipH="1" flipV="1">
            <a:off x="4949112" y="4917054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3A296A5-C38C-4445-ABEE-8FAFE131877D}"/>
              </a:ext>
            </a:extLst>
          </p:cNvPr>
          <p:cNvCxnSpPr>
            <a:cxnSpLocks/>
          </p:cNvCxnSpPr>
          <p:nvPr/>
        </p:nvCxnSpPr>
        <p:spPr>
          <a:xfrm flipH="1">
            <a:off x="9220015" y="4917054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505A2D3-2E95-FB69-3B88-33191DDC004C}"/>
              </a:ext>
            </a:extLst>
          </p:cNvPr>
          <p:cNvSpPr txBox="1"/>
          <p:nvPr/>
        </p:nvSpPr>
        <p:spPr>
          <a:xfrm>
            <a:off x="2372801" y="4922065"/>
            <a:ext cx="246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 err="1"/>
              <a:t>Suscribe</a:t>
            </a:r>
            <a:r>
              <a:rPr lang="fr-FR" sz="1000" dirty="0"/>
              <a:t> </a:t>
            </a:r>
            <a:r>
              <a:rPr lang="fr-FR" sz="1000" dirty="0" err="1"/>
              <a:t>FormSubmitted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2E13C29-2654-51A2-4011-A11DA9376090}"/>
              </a:ext>
            </a:extLst>
          </p:cNvPr>
          <p:cNvSpPr txBox="1"/>
          <p:nvPr/>
        </p:nvSpPr>
        <p:spPr>
          <a:xfrm>
            <a:off x="4937305" y="5240901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/>
              <a:t>Publish</a:t>
            </a:r>
            <a:r>
              <a:rPr lang="fr-FR" sz="1000" dirty="0"/>
              <a:t> </a:t>
            </a:r>
            <a:r>
              <a:rPr lang="fr-FR" sz="1000" dirty="0" err="1"/>
              <a:t>AdviceReady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B05899F-0BB7-A6A3-9A42-4582249A01C5}"/>
              </a:ext>
            </a:extLst>
          </p:cNvPr>
          <p:cNvSpPr txBox="1"/>
          <p:nvPr/>
        </p:nvSpPr>
        <p:spPr>
          <a:xfrm>
            <a:off x="7463621" y="4902121"/>
            <a:ext cx="18149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 err="1"/>
              <a:t>Suscribe</a:t>
            </a:r>
            <a:r>
              <a:rPr lang="fr-FR" sz="1000" dirty="0"/>
              <a:t> </a:t>
            </a:r>
            <a:r>
              <a:rPr lang="fr-FR" sz="1000" dirty="0" err="1"/>
              <a:t>AdviceReady</a:t>
            </a:r>
            <a:r>
              <a:rPr lang="fr-FR" sz="1000" dirty="0"/>
              <a:t>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9DA84BB-6A23-BDCA-4102-4C9621AFEEEF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5025689" y="2259958"/>
            <a:ext cx="0" cy="5815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ABDBC96-8BA3-C187-CAFF-8E91746F921B}"/>
              </a:ext>
            </a:extLst>
          </p:cNvPr>
          <p:cNvCxnSpPr>
            <a:cxnSpLocks/>
          </p:cNvCxnSpPr>
          <p:nvPr/>
        </p:nvCxnSpPr>
        <p:spPr>
          <a:xfrm flipH="1">
            <a:off x="2069194" y="2022713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83CF0B4-D411-93F5-A144-AE7A41E1360F}"/>
              </a:ext>
            </a:extLst>
          </p:cNvPr>
          <p:cNvCxnSpPr>
            <a:cxnSpLocks/>
          </p:cNvCxnSpPr>
          <p:nvPr/>
        </p:nvCxnSpPr>
        <p:spPr>
          <a:xfrm flipH="1">
            <a:off x="2070553" y="2960144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78150BAA-B826-3EB8-1143-E58DA9FCC09D}"/>
              </a:ext>
            </a:extLst>
          </p:cNvPr>
          <p:cNvCxnSpPr>
            <a:cxnSpLocks/>
          </p:cNvCxnSpPr>
          <p:nvPr/>
        </p:nvCxnSpPr>
        <p:spPr>
          <a:xfrm flipH="1">
            <a:off x="2070553" y="4806774"/>
            <a:ext cx="773455" cy="107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28C84A4-DEA6-C26F-75B6-1ADC88B30C91}"/>
              </a:ext>
            </a:extLst>
          </p:cNvPr>
          <p:cNvCxnSpPr>
            <a:cxnSpLocks/>
          </p:cNvCxnSpPr>
          <p:nvPr/>
        </p:nvCxnSpPr>
        <p:spPr>
          <a:xfrm flipH="1">
            <a:off x="2057708" y="6063267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B847BCB-CE28-43E3-C194-79BC828D19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57708" y="3883741"/>
            <a:ext cx="2216281" cy="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4F4C5DAD-937A-3C23-302F-D64A0400070D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>
            <a:off x="1851221" y="1452047"/>
            <a:ext cx="4697" cy="35009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que 101" descr="Base de données contour">
            <a:extLst>
              <a:ext uri="{FF2B5EF4-FFF2-40B4-BE49-F238E27FC236}">
                <a16:creationId xmlns:a16="http://schemas.microsoft.com/office/drawing/2014/main" id="{DDBB3F89-CC2F-D65D-F4A5-1953770CF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027" y="3650368"/>
            <a:ext cx="457200" cy="457200"/>
          </a:xfrm>
          <a:prstGeom prst="rect">
            <a:avLst/>
          </a:prstGeom>
        </p:spPr>
      </p:pic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79E6F693-095F-9E05-A1C0-B7A9CFC8A3EA}"/>
              </a:ext>
            </a:extLst>
          </p:cNvPr>
          <p:cNvCxnSpPr>
            <a:cxnSpLocks/>
          </p:cNvCxnSpPr>
          <p:nvPr/>
        </p:nvCxnSpPr>
        <p:spPr>
          <a:xfrm flipV="1">
            <a:off x="5777387" y="3878968"/>
            <a:ext cx="652046" cy="85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que 104" descr="Base de données contour">
            <a:extLst>
              <a:ext uri="{FF2B5EF4-FFF2-40B4-BE49-F238E27FC236}">
                <a16:creationId xmlns:a16="http://schemas.microsoft.com/office/drawing/2014/main" id="{18DDCFF5-2999-6E2A-CBA9-7B18804FD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6563" y="1776715"/>
            <a:ext cx="457200" cy="457200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8BB8E00D-2A74-311E-6FF2-EBE97513489C}"/>
              </a:ext>
            </a:extLst>
          </p:cNvPr>
          <p:cNvSpPr txBox="1"/>
          <p:nvPr/>
        </p:nvSpPr>
        <p:spPr>
          <a:xfrm>
            <a:off x="6037418" y="4059750"/>
            <a:ext cx="123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BEE </a:t>
            </a:r>
            <a:r>
              <a:rPr lang="fr-FR" sz="800" dirty="0" err="1"/>
              <a:t>Form</a:t>
            </a:r>
            <a:r>
              <a:rPr lang="fr-FR" sz="800" dirty="0"/>
              <a:t> Service DB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E242FDF-9BAA-6291-0CDA-AC0D70A752C1}"/>
              </a:ext>
            </a:extLst>
          </p:cNvPr>
          <p:cNvSpPr txBox="1"/>
          <p:nvPr/>
        </p:nvSpPr>
        <p:spPr>
          <a:xfrm>
            <a:off x="7828258" y="2182729"/>
            <a:ext cx="123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Drupal DB</a:t>
            </a:r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B1B0E3B-AE46-2A86-98B3-262B03BBF46C}"/>
              </a:ext>
            </a:extLst>
          </p:cNvPr>
          <p:cNvSpPr/>
          <p:nvPr/>
        </p:nvSpPr>
        <p:spPr>
          <a:xfrm>
            <a:off x="4082810" y="5502341"/>
            <a:ext cx="1503398" cy="457109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BEE </a:t>
            </a:r>
            <a:r>
              <a:rPr lang="fr-FR" sz="1000" dirty="0" err="1">
                <a:solidFill>
                  <a:schemeClr val="bg1"/>
                </a:solidFill>
              </a:rPr>
              <a:t>Advice</a:t>
            </a:r>
            <a:r>
              <a:rPr lang="fr-FR" sz="1000" dirty="0">
                <a:solidFill>
                  <a:schemeClr val="bg1"/>
                </a:solidFill>
              </a:rPr>
              <a:t> Service</a:t>
            </a:r>
          </a:p>
        </p:txBody>
      </p:sp>
      <p:pic>
        <p:nvPicPr>
          <p:cNvPr id="115" name="Graphique 114" descr="Base de données contour">
            <a:extLst>
              <a:ext uri="{FF2B5EF4-FFF2-40B4-BE49-F238E27FC236}">
                <a16:creationId xmlns:a16="http://schemas.microsoft.com/office/drawing/2014/main" id="{4CB848B3-0141-A77D-A11B-0B35217C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810" y="5827863"/>
            <a:ext cx="457200" cy="457200"/>
          </a:xfrm>
          <a:prstGeom prst="rect">
            <a:avLst/>
          </a:prstGeom>
        </p:spPr>
      </p:pic>
      <p:sp>
        <p:nvSpPr>
          <p:cNvPr id="116" name="ZoneTexte 115">
            <a:extLst>
              <a:ext uri="{FF2B5EF4-FFF2-40B4-BE49-F238E27FC236}">
                <a16:creationId xmlns:a16="http://schemas.microsoft.com/office/drawing/2014/main" id="{A95A9E61-B27A-251C-B1FD-355642B287A0}"/>
              </a:ext>
            </a:extLst>
          </p:cNvPr>
          <p:cNvSpPr txBox="1"/>
          <p:nvPr/>
        </p:nvSpPr>
        <p:spPr>
          <a:xfrm>
            <a:off x="5315115" y="6234257"/>
            <a:ext cx="1597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BEE </a:t>
            </a:r>
            <a:r>
              <a:rPr lang="fr-FR" sz="800" dirty="0" err="1"/>
              <a:t>Advice</a:t>
            </a:r>
            <a:r>
              <a:rPr lang="fr-FR" sz="800" dirty="0"/>
              <a:t> Service DB</a:t>
            </a:r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45823D78-1095-B4D2-1595-015A62AD24BB}"/>
              </a:ext>
            </a:extLst>
          </p:cNvPr>
          <p:cNvCxnSpPr>
            <a:cxnSpLocks/>
            <a:stCxn id="113" idx="2"/>
          </p:cNvCxnSpPr>
          <p:nvPr/>
        </p:nvCxnSpPr>
        <p:spPr>
          <a:xfrm rot="16200000" flipH="1">
            <a:off x="5297715" y="5496244"/>
            <a:ext cx="103817" cy="1030228"/>
          </a:xfrm>
          <a:prstGeom prst="bentConnector2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que 122" descr="Liste contour">
            <a:extLst>
              <a:ext uri="{FF2B5EF4-FFF2-40B4-BE49-F238E27FC236}">
                <a16:creationId xmlns:a16="http://schemas.microsoft.com/office/drawing/2014/main" id="{9D7E0A7C-4C60-AC3A-FE4C-DCBFFA850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0695" y="4557879"/>
            <a:ext cx="512196" cy="512196"/>
          </a:xfrm>
          <a:prstGeom prst="rect">
            <a:avLst/>
          </a:prstGeom>
        </p:spPr>
      </p:pic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6A866F47-03EF-B14D-DC30-423E937AF583}"/>
              </a:ext>
            </a:extLst>
          </p:cNvPr>
          <p:cNvCxnSpPr>
            <a:cxnSpLocks/>
          </p:cNvCxnSpPr>
          <p:nvPr/>
        </p:nvCxnSpPr>
        <p:spPr>
          <a:xfrm flipV="1">
            <a:off x="9948649" y="4805916"/>
            <a:ext cx="652046" cy="85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0A81A23-5D1C-D4FC-31C6-FA54CDAC4B67}"/>
              </a:ext>
            </a:extLst>
          </p:cNvPr>
          <p:cNvSpPr txBox="1"/>
          <p:nvPr/>
        </p:nvSpPr>
        <p:spPr>
          <a:xfrm>
            <a:off x="10239888" y="5054811"/>
            <a:ext cx="123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Dead </a:t>
            </a:r>
            <a:r>
              <a:rPr lang="fr-FR" sz="800" dirty="0" err="1"/>
              <a:t>Letter</a:t>
            </a:r>
            <a:r>
              <a:rPr lang="fr-FR" sz="800" dirty="0"/>
              <a:t> Queues (</a:t>
            </a:r>
            <a:r>
              <a:rPr lang="fr-FR" sz="800" dirty="0" err="1"/>
              <a:t>DLQs</a:t>
            </a:r>
            <a:r>
              <a:rPr lang="fr-F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67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7A59-3C7B-A59A-468D-2470AEDD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06BD26-0AC6-199F-2726-9F7F7C208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CD3DA2-61AE-4FC1-72D7-9F29352062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19949AC-CB03-7751-A6B1-29BEB94C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384721"/>
          </a:xfrm>
        </p:spPr>
        <p:txBody>
          <a:bodyPr/>
          <a:lstStyle/>
          <a:p>
            <a:r>
              <a:rPr lang="fr-FR" sz="2000" dirty="0"/>
              <a:t>Impacts applicatifs – E69F02 – Passage en temps réel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06A4ED9-4C00-EE04-181D-0A6BBC5BCC42}"/>
              </a:ext>
            </a:extLst>
          </p:cNvPr>
          <p:cNvGraphicFramePr>
            <a:graphicFrameLocks noGrp="1"/>
          </p:cNvGraphicFramePr>
          <p:nvPr/>
        </p:nvGraphicFramePr>
        <p:xfrm>
          <a:off x="580518" y="1974008"/>
          <a:ext cx="11030964" cy="4099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2652">
                  <a:extLst>
                    <a:ext uri="{9D8B030D-6E8A-4147-A177-3AD203B41FA5}">
                      <a16:colId xmlns:a16="http://schemas.microsoft.com/office/drawing/2014/main" val="2044199293"/>
                    </a:ext>
                  </a:extLst>
                </a:gridCol>
                <a:gridCol w="885831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</a:tblGrid>
              <a:tr h="25777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Domaine /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Impacts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1188642"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17255F"/>
                          </a:solidFill>
                        </a:rPr>
                        <a:t>Digital 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Mise en place d’un pipeline de vérification automatique transactionnelle pour que chaque questionnaire rempli ait bien le bilan html créé et mis à disposition dans l’EP sur l’url préétablis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Réécrire les logs pour qu’elle puisse transmettre les informations de statuts à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datadog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à chaque étape du pipeline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Appel d’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en transactionnel après avoir reçu un bilan et l’avoir intégré dans Drupal, le retour d’appels du WB est inclus dans </a:t>
                      </a:r>
                      <a:r>
                        <a:rPr lang="fr-FR" sz="1100">
                          <a:solidFill>
                            <a:srgbClr val="17255F"/>
                          </a:solidFill>
                        </a:rPr>
                        <a:t>les statuts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de métriques permettant de sauvegarder les statistiques sur 15 mois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alerting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sur les erreurs d’accès aux liens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urls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des bilans qui sont anormales (url invalides, etc..)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spécifique au BEE permettant de lister tous les bilans étant créé et suivre leur évolution sur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(ajout d’une variable statut évoluant au cours du temps permettant de suivre les bilans)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20888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ELOQUA / Salesforce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Décommissionnement des envois d’email du BEE incluant les liens personnalisés des BEE (dans la dernière étape du process)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182062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Acoustic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spécifique pour l’envois des bilans (avec un lien de désabonnement aux communications Engie)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Mettre en place le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pour permettre l’envois de mail suite à l’appel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(cf. envois mail)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Transmettre les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reportings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automatisés à des mails prédéfinis sur le nombre d’envois, etc…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99610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Sécurité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Réalisation de l’ISP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Etude de sécurité au niveau de l’EP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65599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Datadog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de permission/habilitations spécifique restreinte pour les métiers et IT ayant besoin d’accéder à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Support au besoin des équipes applicatives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Envoyer les notifications d’erreurs sur un canal teams fournit et par mail comme les alertes actuelles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54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C568-B1A3-70F8-DC69-F19A1AAD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B205FE6-E958-A516-AEA6-A3A0E1E8B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12</a:t>
            </a:fld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EDA1BA5-A32C-2AEB-47FD-9D5EF57BB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 noProof="0"/>
              <a:t>© ENGIE 2022 - Titre de la présentation et date -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6F21E068-AC9B-3935-E68E-7EB41B50B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384721"/>
          </a:xfrm>
        </p:spPr>
        <p:txBody>
          <a:bodyPr/>
          <a:lstStyle/>
          <a:p>
            <a:r>
              <a:rPr lang="fr-FR" sz="2000" dirty="0"/>
              <a:t>Impacts applicatifs – E69F02 – Passage en temps réel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506910C6-7761-7AEE-2B55-1DCC2B578EC7}"/>
              </a:ext>
            </a:extLst>
          </p:cNvPr>
          <p:cNvGraphicFramePr>
            <a:graphicFrameLocks noGrp="1"/>
          </p:cNvGraphicFramePr>
          <p:nvPr/>
        </p:nvGraphicFramePr>
        <p:xfrm>
          <a:off x="580518" y="1974008"/>
          <a:ext cx="11030964" cy="409907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2652">
                  <a:extLst>
                    <a:ext uri="{9D8B030D-6E8A-4147-A177-3AD203B41FA5}">
                      <a16:colId xmlns:a16="http://schemas.microsoft.com/office/drawing/2014/main" val="2044199293"/>
                    </a:ext>
                  </a:extLst>
                </a:gridCol>
                <a:gridCol w="885831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</a:tblGrid>
              <a:tr h="25777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Domaine /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Impacts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1188642">
                <a:tc>
                  <a:txBody>
                    <a:bodyPr/>
                    <a:lstStyle/>
                    <a:p>
                      <a:r>
                        <a:rPr lang="fr-FR" sz="1100" b="1">
                          <a:solidFill>
                            <a:srgbClr val="17255F"/>
                          </a:solidFill>
                        </a:rPr>
                        <a:t>Digital 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Mise en place d’un pipeline de vérification automatique transactionnelle pour que chaque questionnaire rempli ait bien le bilan html créé et mis à disposition dans l’EP sur l’url préétablis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Réécrire les logs pour qu’elle puisse transmettre les informations de statuts à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datadog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à chaque étape du pipeline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Appel d’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en transactionnel après avoir reçu un bilan et l’avoir intégré dans Drupal, le retour d’appels du WB est inclus dans </a:t>
                      </a:r>
                      <a:r>
                        <a:rPr lang="fr-FR" sz="1100">
                          <a:solidFill>
                            <a:srgbClr val="17255F"/>
                          </a:solidFill>
                        </a:rPr>
                        <a:t>les statuts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de métriques permettant de sauvegarder les statistiques sur 15 mois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alerting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sur les erreurs d’accès aux liens </a:t>
                      </a:r>
                      <a:r>
                        <a:rPr lang="fr-FR" sz="1100" dirty="0" err="1">
                          <a:solidFill>
                            <a:srgbClr val="17255F"/>
                          </a:solidFill>
                        </a:rPr>
                        <a:t>urls</a:t>
                      </a: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 des bilans qui sont anormales (url invalides, etc..)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spécifique au BEE permettant de lister tous les bilans étant créé et suivre leur évolution sur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(ajout d’une variable statut évoluant au cours du temps permettant de suivre les bilans)</a:t>
                      </a:r>
                      <a:endParaRPr lang="fr-FR" sz="1100" dirty="0">
                        <a:solidFill>
                          <a:srgbClr val="17255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20888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ELOQUA / Salesforce Marketing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Décommissionnement des envois d’email du BEE incluant les liens personnalisés des BEE (dans la dernière étape du process)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182062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Acoustic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Création d’un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spécifique pour l’envois des bilans (avec un lien de désabonnement aux communications Engie)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Mettre en place le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template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pour permettre l’envois de mail suite à l’appel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Acoustic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(cf. envois mail)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Transmettre les </a:t>
                      </a:r>
                      <a:r>
                        <a:rPr lang="fr-FR" sz="1100" i="0" err="1">
                          <a:solidFill>
                            <a:srgbClr val="17255F"/>
                          </a:solidFill>
                        </a:rPr>
                        <a:t>reportings</a:t>
                      </a: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 automatisés à des mails prédéfinis sur le nombre d’envois, etc…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99610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/>
                        <a:t>Sécurité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Réalisation de l’ISP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>
                          <a:solidFill>
                            <a:srgbClr val="17255F"/>
                          </a:solidFill>
                        </a:rPr>
                        <a:t>Etude de sécurité au niveau de l’EP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965599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err="1"/>
                        <a:t>Datadog</a:t>
                      </a:r>
                      <a:endParaRPr lang="fr-FR" sz="11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Création de permission/habilitations spécifique restreinte pour les métiers et IT ayant besoin d’accéder à ce </a:t>
                      </a:r>
                      <a:r>
                        <a:rPr lang="fr-FR" sz="1100" i="0" dirty="0" err="1">
                          <a:solidFill>
                            <a:srgbClr val="17255F"/>
                          </a:solidFill>
                        </a:rPr>
                        <a:t>dashboard</a:t>
                      </a: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Support au besoin des équipes applicatives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Envoyer les notifications d’erreurs sur un canal teams fournit et par mail comme les alertes actuelles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390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225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7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ce réservé pour une image  5" descr="Une image contenant cellule photovoltaïque, objet d’extérieur, extérieur&#10;&#10;Description générée automatiquement">
            <a:extLst>
              <a:ext uri="{FF2B5EF4-FFF2-40B4-BE49-F238E27FC236}">
                <a16:creationId xmlns:a16="http://schemas.microsoft.com/office/drawing/2014/main" id="{1342CF37-E0CF-B0D2-B48C-2FD0F955969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" r="328"/>
          <a:stretch>
            <a:fillRect/>
          </a:stretch>
        </p:blipFill>
        <p:spPr/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7D107CC2-F4A2-401C-8062-F0B54098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973168" cy="861774"/>
          </a:xfrm>
        </p:spPr>
        <p:txBody>
          <a:bodyPr/>
          <a:lstStyle/>
          <a:p>
            <a:r>
              <a:rPr lang="en-US" dirty="0"/>
              <a:t>EXX - VISA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447D-2367-33EA-207D-9F2BE364D4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457" y="3662926"/>
            <a:ext cx="4853116" cy="400110"/>
          </a:xfrm>
        </p:spPr>
        <p:txBody>
          <a:bodyPr/>
          <a:lstStyle/>
          <a:p>
            <a:r>
              <a:rPr lang="en-US" dirty="0" err="1"/>
              <a:t>Started_date</a:t>
            </a:r>
            <a:endParaRPr lang="en-US" dirty="0"/>
          </a:p>
        </p:txBody>
      </p:sp>
      <p:sp>
        <p:nvSpPr>
          <p:cNvPr id="2" name="Freeform 1" descr="logo engie blanc">
            <a:extLst>
              <a:ext uri="{FF2B5EF4-FFF2-40B4-BE49-F238E27FC236}">
                <a16:creationId xmlns:a16="http://schemas.microsoft.com/office/drawing/2014/main" id="{212A0D82-62F3-781F-7CED-C802089720C1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chemeClr val="bg1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FA7052-CACA-59CC-9C9A-9FB51C3C8C3E}"/>
              </a:ext>
            </a:extLst>
          </p:cNvPr>
          <p:cNvSpPr/>
          <p:nvPr/>
        </p:nvSpPr>
        <p:spPr>
          <a:xfrm>
            <a:off x="4670363" y="6392360"/>
            <a:ext cx="225010" cy="225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4C12A46-1B31-9EE7-2DD5-672EDFCD514B}"/>
              </a:ext>
            </a:extLst>
          </p:cNvPr>
          <p:cNvSpPr/>
          <p:nvPr/>
        </p:nvSpPr>
        <p:spPr>
          <a:xfrm>
            <a:off x="4584078" y="6289289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CF4AF10-C33A-BC42-01E6-1D3D17C03168}"/>
              </a:ext>
            </a:extLst>
          </p:cNvPr>
          <p:cNvSpPr/>
          <p:nvPr/>
        </p:nvSpPr>
        <p:spPr>
          <a:xfrm>
            <a:off x="5906458" y="6286640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B7F5FB-A10F-32FC-93D5-CF8F29F39465}"/>
              </a:ext>
            </a:extLst>
          </p:cNvPr>
          <p:cNvSpPr/>
          <p:nvPr/>
        </p:nvSpPr>
        <p:spPr>
          <a:xfrm>
            <a:off x="7171042" y="6292233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EDE959-803A-77D4-3E91-A8B6B6C5EBD3}"/>
              </a:ext>
            </a:extLst>
          </p:cNvPr>
          <p:cNvSpPr/>
          <p:nvPr/>
        </p:nvSpPr>
        <p:spPr>
          <a:xfrm>
            <a:off x="6006585" y="6386767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E28B42-C470-63EE-A7E5-69561C0B8267}"/>
              </a:ext>
            </a:extLst>
          </p:cNvPr>
          <p:cNvSpPr/>
          <p:nvPr/>
        </p:nvSpPr>
        <p:spPr>
          <a:xfrm>
            <a:off x="4684205" y="6389416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B8E810-FAD2-21B5-E5AA-A24B8E9FA599}"/>
              </a:ext>
            </a:extLst>
          </p:cNvPr>
          <p:cNvCxnSpPr>
            <a:cxnSpLocks/>
          </p:cNvCxnSpPr>
          <p:nvPr/>
        </p:nvCxnSpPr>
        <p:spPr>
          <a:xfrm>
            <a:off x="5473559" y="5992802"/>
            <a:ext cx="0" cy="2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3676A8-159A-4BC6-A11C-4FF7D1CD03E3}"/>
              </a:ext>
            </a:extLst>
          </p:cNvPr>
          <p:cNvCxnSpPr>
            <a:cxnSpLocks/>
          </p:cNvCxnSpPr>
          <p:nvPr/>
        </p:nvCxnSpPr>
        <p:spPr>
          <a:xfrm>
            <a:off x="6708972" y="5992802"/>
            <a:ext cx="0" cy="2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55A0D5E-5433-B306-25E0-183E9C69E454}"/>
              </a:ext>
            </a:extLst>
          </p:cNvPr>
          <p:cNvSpPr/>
          <p:nvPr/>
        </p:nvSpPr>
        <p:spPr>
          <a:xfrm>
            <a:off x="4684205" y="6389416"/>
            <a:ext cx="225010" cy="225011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7C9E392-910D-82DE-4D22-2E487A21E5A5}"/>
              </a:ext>
            </a:extLst>
          </p:cNvPr>
          <p:cNvSpPr/>
          <p:nvPr/>
        </p:nvSpPr>
        <p:spPr>
          <a:xfrm>
            <a:off x="7271169" y="6392360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59D472-4487-5C84-A967-A6C4BBCDDF92}"/>
              </a:ext>
            </a:extLst>
          </p:cNvPr>
          <p:cNvSpPr txBox="1"/>
          <p:nvPr/>
        </p:nvSpPr>
        <p:spPr>
          <a:xfrm>
            <a:off x="4078649" y="5968471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Non-confidentiel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D3B402-F28C-CBAC-47F5-B114EDEBAACA}"/>
              </a:ext>
            </a:extLst>
          </p:cNvPr>
          <p:cNvSpPr txBox="1"/>
          <p:nvPr/>
        </p:nvSpPr>
        <p:spPr>
          <a:xfrm>
            <a:off x="5600099" y="596847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Confidentiel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02854-40C9-F767-CF96-5A0EE7946E21}"/>
              </a:ext>
            </a:extLst>
          </p:cNvPr>
          <p:cNvSpPr txBox="1"/>
          <p:nvPr/>
        </p:nvSpPr>
        <p:spPr>
          <a:xfrm>
            <a:off x="6823390" y="5965170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Strictement confidentiel</a:t>
            </a:r>
          </a:p>
        </p:txBody>
      </p:sp>
    </p:spTree>
    <p:extLst>
      <p:ext uri="{BB962C8B-B14F-4D97-AF65-F5344CB8AC3E}">
        <p14:creationId xmlns:p14="http://schemas.microsoft.com/office/powerpoint/2010/main" val="19420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DDB06E2-8828-2E74-A690-FB1FA8A7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03E5E02F-BA10-B952-77E6-10933350F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1A9A5D3E-BBF1-6481-20DD-6EC6709C41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C90D9556-6671-8C78-F07F-4A2C39F6E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4" name="Espace réservé du pied de page 33">
            <a:extLst>
              <a:ext uri="{FF2B5EF4-FFF2-40B4-BE49-F238E27FC236}">
                <a16:creationId xmlns:a16="http://schemas.microsoft.com/office/drawing/2014/main" id="{95F05DFD-6D66-A2FB-03AA-F387FF761DF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3" name="Espace réservé de la date 32">
            <a:extLst>
              <a:ext uri="{FF2B5EF4-FFF2-40B4-BE49-F238E27FC236}">
                <a16:creationId xmlns:a16="http://schemas.microsoft.com/office/drawing/2014/main" id="{25989E7D-E68C-57C8-884E-749C5C7568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7FDA5-3CA0-40E8-8DEA-FAC50C934FF5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7649CCAB-7020-2A19-A521-9070D94017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3BE8E5F4-DFB8-288E-B62E-D61B52F8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53" name="Espace réservé du texte 152">
            <a:extLst>
              <a:ext uri="{FF2B5EF4-FFF2-40B4-BE49-F238E27FC236}">
                <a16:creationId xmlns:a16="http://schemas.microsoft.com/office/drawing/2014/main" id="{87A734DE-BAB9-4D90-A7A2-69FF91384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3519" y="2043809"/>
            <a:ext cx="1838581" cy="307777"/>
          </a:xfrm>
        </p:spPr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2" name="Espace réservé du texte 151">
            <a:extLst>
              <a:ext uri="{FF2B5EF4-FFF2-40B4-BE49-F238E27FC236}">
                <a16:creationId xmlns:a16="http://schemas.microsoft.com/office/drawing/2014/main" id="{C8308A8E-54EA-404A-83C5-3CC1B9FB5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9722" y="2249067"/>
            <a:ext cx="2592377" cy="307777"/>
          </a:xfrm>
        </p:spPr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F0BBA55-FEEE-4EE6-9FC7-77E0C6F2D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55" name="Espace réservé du texte 154">
            <a:extLst>
              <a:ext uri="{FF2B5EF4-FFF2-40B4-BE49-F238E27FC236}">
                <a16:creationId xmlns:a16="http://schemas.microsoft.com/office/drawing/2014/main" id="{7D63C275-1FFC-4E3D-A8B5-F521A93F73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4" name="Espace réservé du texte 153">
            <a:extLst>
              <a:ext uri="{FF2B5EF4-FFF2-40B4-BE49-F238E27FC236}">
                <a16:creationId xmlns:a16="http://schemas.microsoft.com/office/drawing/2014/main" id="{F8BBDB09-22A4-40EF-94D9-B14DB10D77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CC0EBED-373F-4011-94B7-5BB252BDC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57" name="Espace réservé du texte 156">
            <a:extLst>
              <a:ext uri="{FF2B5EF4-FFF2-40B4-BE49-F238E27FC236}">
                <a16:creationId xmlns:a16="http://schemas.microsoft.com/office/drawing/2014/main" id="{4A1D875A-C504-433B-BF73-3861FAE372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6" name="Espace réservé du texte 155">
            <a:extLst>
              <a:ext uri="{FF2B5EF4-FFF2-40B4-BE49-F238E27FC236}">
                <a16:creationId xmlns:a16="http://schemas.microsoft.com/office/drawing/2014/main" id="{5332D032-216D-4676-97CD-2391AF2DAA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45A76A-4E7F-4540-B73F-F75E5E812F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59" name="Espace réservé du texte 158">
            <a:extLst>
              <a:ext uri="{FF2B5EF4-FFF2-40B4-BE49-F238E27FC236}">
                <a16:creationId xmlns:a16="http://schemas.microsoft.com/office/drawing/2014/main" id="{A407BED1-CC2C-4BC4-8704-6743ECA996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8" name="Espace réservé du texte 157">
            <a:extLst>
              <a:ext uri="{FF2B5EF4-FFF2-40B4-BE49-F238E27FC236}">
                <a16:creationId xmlns:a16="http://schemas.microsoft.com/office/drawing/2014/main" id="{0344858F-708A-4F93-90C5-BB6C11F4CA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5F8BF66-E891-4B74-81A2-CD0999E91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61" name="Espace réservé du texte 160">
            <a:extLst>
              <a:ext uri="{FF2B5EF4-FFF2-40B4-BE49-F238E27FC236}">
                <a16:creationId xmlns:a16="http://schemas.microsoft.com/office/drawing/2014/main" id="{9491782A-6997-4CAF-A480-2133763752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0" name="Espace réservé du texte 159">
            <a:extLst>
              <a:ext uri="{FF2B5EF4-FFF2-40B4-BE49-F238E27FC236}">
                <a16:creationId xmlns:a16="http://schemas.microsoft.com/office/drawing/2014/main" id="{0A39FCC6-4B50-4D59-A9FA-2428F54C04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8EBC105-56FF-4DC3-9103-2B6E50BDAD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63" name="Espace réservé du texte 162">
            <a:extLst>
              <a:ext uri="{FF2B5EF4-FFF2-40B4-BE49-F238E27FC236}">
                <a16:creationId xmlns:a16="http://schemas.microsoft.com/office/drawing/2014/main" id="{AED0D159-87A7-4924-AE5E-BDC985C9158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2" name="Espace réservé du texte 161">
            <a:extLst>
              <a:ext uri="{FF2B5EF4-FFF2-40B4-BE49-F238E27FC236}">
                <a16:creationId xmlns:a16="http://schemas.microsoft.com/office/drawing/2014/main" id="{99760C34-5B4C-454D-86D3-4BE84F53B9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E11E29A-142C-4693-B35D-EB0ADC52F2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165" name="Espace réservé du texte 164">
            <a:extLst>
              <a:ext uri="{FF2B5EF4-FFF2-40B4-BE49-F238E27FC236}">
                <a16:creationId xmlns:a16="http://schemas.microsoft.com/office/drawing/2014/main" id="{46E10945-6332-4B2C-B297-E845D57626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4" name="Espace réservé du texte 163">
            <a:extLst>
              <a:ext uri="{FF2B5EF4-FFF2-40B4-BE49-F238E27FC236}">
                <a16:creationId xmlns:a16="http://schemas.microsoft.com/office/drawing/2014/main" id="{E5341A05-F46D-43A4-9C41-F7F4D8A018A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B407407-FF65-4E29-A707-7E0BF1DBA4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07</a:t>
            </a:r>
          </a:p>
        </p:txBody>
      </p:sp>
      <p:sp>
        <p:nvSpPr>
          <p:cNvPr id="167" name="Espace réservé du texte 166">
            <a:extLst>
              <a:ext uri="{FF2B5EF4-FFF2-40B4-BE49-F238E27FC236}">
                <a16:creationId xmlns:a16="http://schemas.microsoft.com/office/drawing/2014/main" id="{5BFB0220-8991-4634-A00E-63AD98D682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6" name="Espace réservé du texte 165">
            <a:extLst>
              <a:ext uri="{FF2B5EF4-FFF2-40B4-BE49-F238E27FC236}">
                <a16:creationId xmlns:a16="http://schemas.microsoft.com/office/drawing/2014/main" id="{897B617C-D9E9-4812-939A-1B67078931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208FB5A-2791-45F9-924B-49B2E086CA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08</a:t>
            </a:r>
          </a:p>
        </p:txBody>
      </p:sp>
      <p:sp>
        <p:nvSpPr>
          <p:cNvPr id="234" name="Espace réservé du pied de page 233">
            <a:extLst>
              <a:ext uri="{FF2B5EF4-FFF2-40B4-BE49-F238E27FC236}">
                <a16:creationId xmlns:a16="http://schemas.microsoft.com/office/drawing/2014/main" id="{9445CCE8-E7C4-B425-C323-7251003D8BC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233" name="Espace réservé de la date 232">
            <a:extLst>
              <a:ext uri="{FF2B5EF4-FFF2-40B4-BE49-F238E27FC236}">
                <a16:creationId xmlns:a16="http://schemas.microsoft.com/office/drawing/2014/main" id="{57099FF0-6C2E-452E-DA96-B2DE8B319BC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55332610-F28D-48B2-8BC2-5D2F89FFB5A2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235" name="Espace réservé du numéro de diapositive 234">
            <a:extLst>
              <a:ext uri="{FF2B5EF4-FFF2-40B4-BE49-F238E27FC236}">
                <a16:creationId xmlns:a16="http://schemas.microsoft.com/office/drawing/2014/main" id="{F526108B-2319-029A-512F-3D239AC0269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pour une image  14">
            <a:extLst>
              <a:ext uri="{FF2B5EF4-FFF2-40B4-BE49-F238E27FC236}">
                <a16:creationId xmlns:a16="http://schemas.microsoft.com/office/drawing/2014/main" id="{8204073F-0FCA-D8D3-3E57-A85649375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9" b="39"/>
          <a:stretch>
            <a:fillRect/>
          </a:stretch>
        </p:blipFill>
        <p:spPr/>
      </p:pic>
      <p:sp>
        <p:nvSpPr>
          <p:cNvPr id="13" name="Title 12">
            <a:extLst>
              <a:ext uri="{FF2B5EF4-FFF2-40B4-BE49-F238E27FC236}">
                <a16:creationId xmlns:a16="http://schemas.microsoft.com/office/drawing/2014/main" id="{3E0F898D-11D0-57D9-3118-AB8F83C1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7334177-79DE-4785-7F11-4F1B00C7BE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DC1A6C-CDCB-C61C-AA86-2C010755538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70577D-C71B-63E7-D758-93EFA2331E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CC4FBE5-C0E0-4ED6-A2F4-8FFA2930851B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4A363-C666-9DC3-F428-796546960D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pour une image  9">
            <a:extLst>
              <a:ext uri="{FF2B5EF4-FFF2-40B4-BE49-F238E27FC236}">
                <a16:creationId xmlns:a16="http://schemas.microsoft.com/office/drawing/2014/main" id="{B28EB992-1AD0-73DC-F241-63C1039A7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" b="4"/>
          <a:stretch>
            <a:fillRect/>
          </a:stretch>
        </p:blipFill>
        <p:spPr/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41D863A9-D954-F243-82C7-7F1C02F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86" y="3749869"/>
            <a:ext cx="5257800" cy="538609"/>
          </a:xfrm>
        </p:spPr>
        <p:txBody>
          <a:bodyPr/>
          <a:lstStyle/>
          <a:p>
            <a:r>
              <a:rPr lang="en-US" dirty="0"/>
              <a:t>VISA U&amp;P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57CECDFE-3C79-1548-5980-BAA5F6B6D6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08329F0-D0DA-9808-DE60-CD48A23FBFE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8E9250-396D-215C-9603-F1EBEAAAA7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7627D80-0555-494B-B192-5F2E9239D64F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DAD628-471D-AE85-C30F-1216B1ECBF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5D6F0F1-A895-EC37-1F0A-A37A20F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/>
          <a:lstStyle/>
          <a:p>
            <a:r>
              <a:rPr lang="en-US" dirty="0"/>
              <a:t>EXX - </a:t>
            </a:r>
            <a:r>
              <a:rPr lang="en-US" dirty="0" err="1"/>
              <a:t>Découpage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D5ED2B-2F72-1980-739E-B031D57BC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91171-3B84-06FD-9788-BC6962FB1D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DE59E8-53CF-4DF9-A484-A1DC56EF09D0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D70CC5-3A5A-C0C3-D09A-831B821E73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6EF67A3-66D6-C408-50F2-0B80CE6CF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966863"/>
              </p:ext>
            </p:extLst>
          </p:nvPr>
        </p:nvGraphicFramePr>
        <p:xfrm>
          <a:off x="253124" y="1382777"/>
          <a:ext cx="11685751" cy="2853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9299">
                  <a:extLst>
                    <a:ext uri="{9D8B030D-6E8A-4147-A177-3AD203B41FA5}">
                      <a16:colId xmlns:a16="http://schemas.microsoft.com/office/drawing/2014/main" val="594348137"/>
                    </a:ext>
                  </a:extLst>
                </a:gridCol>
                <a:gridCol w="1085329">
                  <a:extLst>
                    <a:ext uri="{9D8B030D-6E8A-4147-A177-3AD203B41FA5}">
                      <a16:colId xmlns:a16="http://schemas.microsoft.com/office/drawing/2014/main" val="3393151353"/>
                    </a:ext>
                  </a:extLst>
                </a:gridCol>
                <a:gridCol w="372183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23929129"/>
                    </a:ext>
                  </a:extLst>
                </a:gridCol>
                <a:gridCol w="2603240">
                  <a:extLst>
                    <a:ext uri="{9D8B030D-6E8A-4147-A177-3AD203B41FA5}">
                      <a16:colId xmlns:a16="http://schemas.microsoft.com/office/drawing/2014/main" val="1607669267"/>
                    </a:ext>
                  </a:extLst>
                </a:gridCol>
                <a:gridCol w="854108">
                  <a:extLst>
                    <a:ext uri="{9D8B030D-6E8A-4147-A177-3AD203B41FA5}">
                      <a16:colId xmlns:a16="http://schemas.microsoft.com/office/drawing/2014/main" val="2573136051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Numéro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ID Jira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Hypothèses de bénéfices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Critères d’acceptance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00AAFF"/>
                          </a:solidFill>
                        </a:rPr>
                        <a:t>Sizing</a:t>
                      </a:r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 SI (PI)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762807">
                <a:tc>
                  <a:txBody>
                    <a:bodyPr/>
                    <a:lstStyle/>
                    <a:p>
                      <a:r>
                        <a:rPr lang="fr-FR" sz="1100" b="1" dirty="0"/>
                        <a:t>EXXF01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FDSO-63545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Test </a:t>
                      </a:r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00066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FDSO-63593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Ceci est une </a:t>
                      </a:r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de test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00470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FDSO-63615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test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971532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FDSO-63619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</a:t>
                      </a:r>
                      <a:r>
                        <a:rPr lang="fr-FR" sz="1100"/>
                        <a:t>test IA GEN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3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6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877E13-BC9C-89B7-94BC-8C8B05DB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7A53CEC-983A-B86F-01F9-D17C9BE8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/>
          <a:lstStyle/>
          <a:p>
            <a:r>
              <a:rPr lang="en-US" dirty="0"/>
              <a:t>EXX – Scopes et Applications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290F5-F96F-6375-C30F-D2E27D9AD4A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© ENGIE 2022 – TITRE DE LA PRÉSENTATION -</a:t>
            </a:r>
            <a:endParaRPr lang="en-US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7A007-E539-F2A8-2B95-91E4A47AC4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DE59E8-53CF-4DF9-A484-A1DC56EF09D0}" type="datetime1">
              <a:rPr lang="fr-FR" smtClean="0"/>
              <a:pPr/>
              <a:t>20/03/2025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AA613C5-599E-590C-1C76-628B7232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E3B61C8-7161-0893-047F-8FB02681D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868712"/>
              </p:ext>
            </p:extLst>
          </p:nvPr>
        </p:nvGraphicFramePr>
        <p:xfrm>
          <a:off x="367726" y="1816801"/>
          <a:ext cx="11118258" cy="29460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9874">
                  <a:extLst>
                    <a:ext uri="{9D8B030D-6E8A-4147-A177-3AD203B41FA5}">
                      <a16:colId xmlns:a16="http://schemas.microsoft.com/office/drawing/2014/main" val="594348137"/>
                    </a:ext>
                  </a:extLst>
                </a:gridCol>
                <a:gridCol w="2457036">
                  <a:extLst>
                    <a:ext uri="{9D8B030D-6E8A-4147-A177-3AD203B41FA5}">
                      <a16:colId xmlns:a16="http://schemas.microsoft.com/office/drawing/2014/main" val="2223929129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1607669267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1121206723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2826095321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Numéro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Scopes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00AAFF"/>
                          </a:solidFill>
                        </a:rPr>
                        <a:t>Referents</a:t>
                      </a:r>
                      <a:endParaRPr lang="fr-FR" sz="1200" dirty="0">
                        <a:solidFill>
                          <a:srgbClr val="00AA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Impacts / 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762807">
                <a:tc>
                  <a:txBody>
                    <a:bodyPr/>
                    <a:lstStyle/>
                    <a:p>
                      <a:r>
                        <a:rPr lang="fr-FR" sz="1100" b="1" dirty="0"/>
                        <a:t>EXXF01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</a:pPr>
                      <a:r>
                        <a:rPr lang="fr-FR" sz="1100"/>
                        <a:t>Autre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Alexis Capon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</a:t>
                      </a:r>
                      <a:r>
                        <a:rPr lang="fr-FR" sz="1100"/>
                        <a:t>: 9</a:t>
                      </a:r>
                      <a:endParaRPr lang="fr-FR" sz="110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00066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 9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/>
                        <a:t>Architectures: 8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00470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 9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466893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Alexis Capon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39850"/>
                  </a:ext>
                </a:extLst>
              </a:tr>
            </a:tbl>
          </a:graphicData>
        </a:graphic>
      </p:graphicFrame>
      <p:sp>
        <p:nvSpPr>
          <p:cNvPr id="2" name="Espace réservé du texte 48">
            <a:extLst>
              <a:ext uri="{FF2B5EF4-FFF2-40B4-BE49-F238E27FC236}">
                <a16:creationId xmlns:a16="http://schemas.microsoft.com/office/drawing/2014/main" id="{EF788639-34EA-3590-2142-90730BA76585}"/>
              </a:ext>
            </a:extLst>
          </p:cNvPr>
          <p:cNvSpPr txBox="1">
            <a:spLocks/>
          </p:cNvSpPr>
          <p:nvPr/>
        </p:nvSpPr>
        <p:spPr>
          <a:xfrm>
            <a:off x="367726" y="5089420"/>
            <a:ext cx="11334750" cy="10156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050" dirty="0"/>
              <a:t>Scopes list: Architecture, </a:t>
            </a:r>
            <a:r>
              <a:rPr lang="en-US" sz="1050" dirty="0" err="1"/>
              <a:t>Cybersécurité</a:t>
            </a:r>
            <a:r>
              <a:rPr lang="en-US" sz="1050" dirty="0"/>
              <a:t>, Data, Digital, </a:t>
            </a:r>
            <a:r>
              <a:rPr lang="en-US" sz="1050" dirty="0" err="1"/>
              <a:t>Distributeur</a:t>
            </a:r>
            <a:r>
              <a:rPr lang="en-US" sz="1050" dirty="0"/>
              <a:t>, </a:t>
            </a:r>
            <a:r>
              <a:rPr lang="en-US" sz="1050" dirty="0" err="1"/>
              <a:t>Echanges</a:t>
            </a:r>
            <a:r>
              <a:rPr lang="en-US" sz="1050" dirty="0"/>
              <a:t> / Middleware, </a:t>
            </a:r>
            <a:r>
              <a:rPr lang="en-US" sz="1050" dirty="0" err="1"/>
              <a:t>Editique</a:t>
            </a:r>
            <a:r>
              <a:rPr lang="en-US" sz="1050" dirty="0"/>
              <a:t>, </a:t>
            </a:r>
            <a:r>
              <a:rPr lang="en-US" sz="1050" dirty="0" err="1"/>
              <a:t>Facturation</a:t>
            </a:r>
            <a:r>
              <a:rPr lang="en-US" sz="1050" dirty="0"/>
              <a:t>, Infrastructure, </a:t>
            </a:r>
            <a:r>
              <a:rPr lang="en-US" sz="1050" dirty="0" err="1"/>
              <a:t>Outillage</a:t>
            </a:r>
            <a:r>
              <a:rPr lang="en-US" sz="1050" dirty="0"/>
              <a:t> </a:t>
            </a:r>
            <a:r>
              <a:rPr lang="en-US" sz="1050" dirty="0" err="1"/>
              <a:t>mutualisé</a:t>
            </a:r>
            <a:r>
              <a:rPr lang="en-US" sz="1050" dirty="0"/>
              <a:t>, </a:t>
            </a:r>
            <a:r>
              <a:rPr lang="en-US" sz="1050" dirty="0" err="1"/>
              <a:t>Outils</a:t>
            </a:r>
            <a:r>
              <a:rPr lang="en-US" sz="1050" dirty="0"/>
              <a:t> du </a:t>
            </a:r>
            <a:r>
              <a:rPr lang="en-US" sz="1050" dirty="0" err="1"/>
              <a:t>conseiller</a:t>
            </a:r>
            <a:r>
              <a:rPr lang="en-US" sz="1050" dirty="0"/>
              <a:t>, Qualification, </a:t>
            </a:r>
            <a:r>
              <a:rPr lang="en-US" sz="1050" dirty="0" err="1"/>
              <a:t>Recette</a:t>
            </a:r>
            <a:r>
              <a:rPr lang="en-US" sz="1050" dirty="0"/>
              <a:t> transverse et métier, </a:t>
            </a:r>
            <a:r>
              <a:rPr lang="en-US" sz="1050" dirty="0" err="1"/>
              <a:t>Souscription</a:t>
            </a:r>
            <a:r>
              <a:rPr lang="en-US" sz="1050" dirty="0"/>
              <a:t> </a:t>
            </a:r>
            <a:r>
              <a:rPr lang="en-US" sz="1050" dirty="0" err="1"/>
              <a:t>en</a:t>
            </a:r>
            <a:r>
              <a:rPr lang="en-US" sz="1050" dirty="0"/>
              <a:t> </a:t>
            </a:r>
            <a:r>
              <a:rPr lang="en-US" sz="1050" dirty="0" err="1"/>
              <a:t>ligne</a:t>
            </a:r>
            <a:r>
              <a:rPr lang="en-US" sz="1050" dirty="0"/>
              <a:t>, Vente </a:t>
            </a:r>
            <a:r>
              <a:rPr lang="en-US" sz="1050" dirty="0" err="1"/>
              <a:t>Indirecte</a:t>
            </a:r>
            <a:r>
              <a:rPr lang="en-US" sz="1050" dirty="0"/>
              <a:t>, </a:t>
            </a:r>
            <a:r>
              <a:rPr lang="en-US" sz="1050" dirty="0" err="1"/>
              <a:t>Autre</a:t>
            </a:r>
            <a:endParaRPr lang="en-US" sz="1050" dirty="0"/>
          </a:p>
          <a:p>
            <a:pPr marL="0" indent="0">
              <a:buFontTx/>
              <a:buNone/>
            </a:pPr>
            <a:r>
              <a:rPr lang="en-US" sz="1050" dirty="0"/>
              <a:t>Applications list: Acoustic, Akio, </a:t>
            </a:r>
            <a:r>
              <a:rPr lang="en-US" sz="1050" dirty="0" err="1"/>
              <a:t>Autre</a:t>
            </a:r>
            <a:r>
              <a:rPr lang="en-US" sz="1050" dirty="0"/>
              <a:t>, AWS, BI, </a:t>
            </a:r>
            <a:r>
              <a:rPr lang="en-US" sz="1050" dirty="0" err="1"/>
              <a:t>Biblos</a:t>
            </a:r>
            <a:r>
              <a:rPr lang="en-US" sz="1050" dirty="0"/>
              <a:t>, BILL.IN, BUS GDC, </a:t>
            </a:r>
            <a:r>
              <a:rPr lang="en-US" sz="1050" dirty="0" err="1"/>
              <a:t>CloudBUS</a:t>
            </a:r>
            <a:r>
              <a:rPr lang="en-US" sz="1050" dirty="0"/>
              <a:t>, </a:t>
            </a:r>
            <a:r>
              <a:rPr lang="en-US" sz="1050" dirty="0" err="1"/>
              <a:t>CloudRef</a:t>
            </a:r>
            <a:r>
              <a:rPr lang="en-US" sz="1050" dirty="0"/>
              <a:t>, Confluence, </a:t>
            </a:r>
            <a:r>
              <a:rPr lang="en-US" sz="1050" dirty="0" err="1"/>
              <a:t>DataAnalytics</a:t>
            </a:r>
            <a:r>
              <a:rPr lang="en-US" sz="1050" dirty="0"/>
              <a:t>, Datadog, </a:t>
            </a:r>
            <a:r>
              <a:rPr lang="en-US" sz="1050" dirty="0" err="1"/>
              <a:t>DataLab</a:t>
            </a:r>
            <a:r>
              <a:rPr lang="en-US" sz="1050" dirty="0"/>
              <a:t>, </a:t>
            </a:r>
            <a:r>
              <a:rPr lang="en-US" sz="1050" dirty="0" err="1"/>
              <a:t>Datalake</a:t>
            </a:r>
            <a:r>
              <a:rPr lang="en-US" sz="1050" dirty="0"/>
              <a:t>, </a:t>
            </a:r>
            <a:r>
              <a:rPr lang="en-US" sz="1050" dirty="0" err="1"/>
              <a:t>DataOffice</a:t>
            </a:r>
            <a:r>
              <a:rPr lang="en-US" sz="1050" dirty="0"/>
              <a:t>, </a:t>
            </a:r>
            <a:r>
              <a:rPr lang="en-US" sz="1050" dirty="0" err="1"/>
              <a:t>DataScope</a:t>
            </a:r>
            <a:r>
              <a:rPr lang="en-US" sz="1050" dirty="0"/>
              <a:t>, </a:t>
            </a:r>
            <a:r>
              <a:rPr lang="en-US" sz="1050" dirty="0" err="1"/>
              <a:t>Docaposte</a:t>
            </a:r>
            <a:r>
              <a:rPr lang="en-US" sz="1050" dirty="0"/>
              <a:t>, </a:t>
            </a:r>
            <a:r>
              <a:rPr lang="en-US" sz="1050" dirty="0" err="1"/>
              <a:t>Docusign</a:t>
            </a:r>
            <a:r>
              <a:rPr lang="en-US" sz="1050" dirty="0"/>
              <a:t>, EKOS, Eloqua, </a:t>
            </a:r>
            <a:r>
              <a:rPr lang="en-US" sz="1050" dirty="0" err="1"/>
              <a:t>Espace</a:t>
            </a:r>
            <a:r>
              <a:rPr lang="en-US" sz="1050" dirty="0"/>
              <a:t> Client, </a:t>
            </a:r>
            <a:r>
              <a:rPr lang="en-US" sz="1050" dirty="0" err="1"/>
              <a:t>Espace</a:t>
            </a:r>
            <a:r>
              <a:rPr lang="en-US" sz="1050" dirty="0"/>
              <a:t> Public, Flux MFT, FREDI, Genesys, </a:t>
            </a:r>
            <a:r>
              <a:rPr lang="en-US" sz="1050" dirty="0" err="1"/>
              <a:t>HubeOne</a:t>
            </a:r>
            <a:r>
              <a:rPr lang="en-US" sz="1050" dirty="0"/>
              <a:t>, </a:t>
            </a:r>
            <a:r>
              <a:rPr lang="en-US" sz="1050" dirty="0" err="1"/>
              <a:t>Hubeone</a:t>
            </a:r>
            <a:r>
              <a:rPr lang="en-US" sz="1050" dirty="0"/>
              <a:t> ISI, </a:t>
            </a:r>
            <a:r>
              <a:rPr lang="en-US" sz="1050" dirty="0" err="1"/>
              <a:t>Hubeone</a:t>
            </a:r>
            <a:r>
              <a:rPr lang="en-US" sz="1050" dirty="0"/>
              <a:t> RV, ISI, </a:t>
            </a:r>
            <a:r>
              <a:rPr lang="en-US" sz="1050" dirty="0" err="1"/>
              <a:t>iTop</a:t>
            </a:r>
            <a:r>
              <a:rPr lang="en-US" sz="1050" dirty="0"/>
              <a:t>, Jira, JSM, La Toile Pro, N-Allo, OKTA, </a:t>
            </a:r>
            <a:r>
              <a:rPr lang="en-US" sz="1050" dirty="0" err="1"/>
              <a:t>OpenTime</a:t>
            </a:r>
            <a:r>
              <a:rPr lang="en-US" sz="1050" dirty="0"/>
              <a:t>, PAP, PF Data, </a:t>
            </a:r>
            <a:r>
              <a:rPr lang="en-US" sz="1050" dirty="0" err="1"/>
              <a:t>Portail</a:t>
            </a:r>
            <a:r>
              <a:rPr lang="en-US" sz="1050" dirty="0"/>
              <a:t> </a:t>
            </a:r>
            <a:r>
              <a:rPr lang="en-US" sz="1050" dirty="0" err="1"/>
              <a:t>fournisseur</a:t>
            </a:r>
            <a:r>
              <a:rPr lang="en-US" sz="1050" dirty="0"/>
              <a:t>, </a:t>
            </a:r>
            <a:r>
              <a:rPr lang="en-US" sz="1050" dirty="0" err="1"/>
              <a:t>Sceptre</a:t>
            </a:r>
            <a:r>
              <a:rPr lang="en-US" sz="1050" dirty="0"/>
              <a:t>, SDV, SGE, </a:t>
            </a:r>
            <a:r>
              <a:rPr lang="en-US" sz="1050" dirty="0" err="1"/>
              <a:t>Simulateur</a:t>
            </a:r>
            <a:r>
              <a:rPr lang="en-US" sz="1050" dirty="0"/>
              <a:t> A&amp;P, </a:t>
            </a:r>
            <a:r>
              <a:rPr lang="en-US" sz="1050" dirty="0" err="1"/>
              <a:t>Souscription</a:t>
            </a:r>
            <a:r>
              <a:rPr lang="en-US" sz="1050" dirty="0"/>
              <a:t> Digital, TAPAS-JDD, TAPAS-</a:t>
            </a:r>
            <a:r>
              <a:rPr lang="en-US" sz="1050" dirty="0" err="1"/>
              <a:t>TestAuto</a:t>
            </a:r>
            <a:r>
              <a:rPr lang="en-US" sz="1050" dirty="0"/>
              <a:t>, </a:t>
            </a:r>
            <a:r>
              <a:rPr lang="en-US" sz="1050" dirty="0" err="1"/>
              <a:t>ZScaler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42788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12B1-77AA-9118-D67B-50BB18F74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4">
            <a:extLst>
              <a:ext uri="{FF2B5EF4-FFF2-40B4-BE49-F238E27FC236}">
                <a16:creationId xmlns:a16="http://schemas.microsoft.com/office/drawing/2014/main" id="{F35BC651-B31A-ACAF-7EE9-F52471B582E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" b="33"/>
          <a:stretch/>
        </p:blipFill>
        <p:spPr/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B14987-92F4-30F2-332C-779A97A999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</p:spPr>
        <p:txBody>
          <a:bodyPr/>
          <a:lstStyle/>
          <a:p>
            <a:r>
              <a:rPr lang="fr-FR" b="1" dirty="0"/>
              <a:t>EXXF01 – </a:t>
            </a:r>
            <a:r>
              <a:rPr lang="fr-FR" b="1" dirty="0" err="1"/>
              <a:t>Feature</a:t>
            </a:r>
            <a:r>
              <a:rPr lang="fr-FR" b="1" dirty="0"/>
              <a:t> 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ECB239-F1C3-C48A-0A7D-CFAA59EC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D4519380-69CF-F3E3-8757-6B6EAA416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FR"/>
              <a:t>© ENGIE 2022 - Titre de la présentation et date -</a:t>
            </a:r>
          </a:p>
        </p:txBody>
      </p:sp>
    </p:spTree>
    <p:extLst>
      <p:ext uri="{BB962C8B-B14F-4D97-AF65-F5344CB8AC3E}">
        <p14:creationId xmlns:p14="http://schemas.microsoft.com/office/powerpoint/2010/main" val="625496404"/>
      </p:ext>
    </p:extLst>
  </p:cSld>
  <p:clrMapOvr>
    <a:masterClrMapping/>
  </p:clrMapOvr>
</p:sld>
</file>

<file path=ppt/theme/theme1.xml><?xml version="1.0" encoding="utf-8"?>
<a:theme xmlns:a="http://schemas.openxmlformats.org/drawingml/2006/main" name="ENGIE">
  <a:themeElements>
    <a:clrScheme name="engie">
      <a:dk1>
        <a:sysClr val="windowText" lastClr="000000"/>
      </a:dk1>
      <a:lt1>
        <a:sysClr val="window" lastClr="FFFFFF"/>
      </a:lt1>
      <a:dk2>
        <a:srgbClr val="17255F"/>
      </a:dk2>
      <a:lt2>
        <a:srgbClr val="E7E6E6"/>
      </a:lt2>
      <a:accent1>
        <a:srgbClr val="17255F"/>
      </a:accent1>
      <a:accent2>
        <a:srgbClr val="00AAFF"/>
      </a:accent2>
      <a:accent3>
        <a:srgbClr val="00817D"/>
      </a:accent3>
      <a:accent4>
        <a:srgbClr val="6C4796"/>
      </a:accent4>
      <a:accent5>
        <a:srgbClr val="E94287"/>
      </a:accent5>
      <a:accent6>
        <a:srgbClr val="EB5D40"/>
      </a:accent6>
      <a:hlink>
        <a:srgbClr val="003C56"/>
      </a:hlink>
      <a:folHlink>
        <a:srgbClr val="003C56"/>
      </a:folHlink>
    </a:clrScheme>
    <a:fontScheme name="engi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 ENGIE-TEMPLATE-FR.potx" id="{B5A4C2DC-A747-4631-B946-4C322EBE6EC8}" vid="{1DE8665E-3378-4B2A-9207-17528ED96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1b820adfd3e4a078472514c1a5cb5ff xmlns="87037488-ec5d-4aba-84c2-9b1d22638e8e">
      <Terms xmlns="http://schemas.microsoft.com/office/infopath/2007/PartnerControls"/>
    </b1b820adfd3e4a078472514c1a5cb5ff>
    <TaxCatchAll xmlns="87037488-ec5d-4aba-84c2-9b1d22638e8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haredContentType xmlns="Microsoft.SharePoint.Taxonomy.ContentTypeSync" SourceId="3bf472f7-a010-4b5a-bb99-a26ed4c99680" ContentTypeId="0x0101" PreviousValue="false" LastSyncTimeStamp="2016-03-10T12:45:02.457Z"/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867D369A57D44BF38D2DDEF99E9E7" ma:contentTypeVersion="4" ma:contentTypeDescription="Create a new document." ma:contentTypeScope="" ma:versionID="1883f02f1db12f8755a5cc05827bd26d">
  <xsd:schema xmlns:xsd="http://www.w3.org/2001/XMLSchema" xmlns:xs="http://www.w3.org/2001/XMLSchema" xmlns:p="http://schemas.microsoft.com/office/2006/metadata/properties" xmlns:ns2="87037488-ec5d-4aba-84c2-9b1d22638e8e" xmlns:ns3="78ba05a7-74ac-4afc-a8ab-62dd7609eb58" targetNamespace="http://schemas.microsoft.com/office/2006/metadata/properties" ma:root="true" ma:fieldsID="d87ded7388f00ac5a2db7e79c765a7b4" ns2:_="" ns3:_="">
    <xsd:import namespace="87037488-ec5d-4aba-84c2-9b1d22638e8e"/>
    <xsd:import namespace="78ba05a7-74ac-4afc-a8ab-62dd7609eb58"/>
    <xsd:element name="properties">
      <xsd:complexType>
        <xsd:sequence>
          <xsd:element name="documentManagement">
            <xsd:complexType>
              <xsd:all>
                <xsd:element ref="ns2:b1b820adfd3e4a078472514c1a5cb5ff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37488-ec5d-4aba-84c2-9b1d22638e8e" elementFormDefault="qualified">
    <xsd:import namespace="http://schemas.microsoft.com/office/2006/documentManagement/types"/>
    <xsd:import namespace="http://schemas.microsoft.com/office/infopath/2007/PartnerControls"/>
    <xsd:element name="b1b820adfd3e4a078472514c1a5cb5ff" ma:index="8" nillable="true" ma:taxonomy="true" ma:internalName="b1b820adfd3e4a078472514c1a5cb5ff" ma:taxonomyFieldName="Security_x0020_Classification" ma:displayName="Security Classification" ma:default="" ma:fieldId="{b1b820ad-fd3e-4a07-8472-514c1a5cb5ff}" ma:sspId="3bf472f7-a010-4b5a-bb99-a26ed4c99680" ma:termSetId="0c0ba91f-ee81-4a79-83f6-c19eebf2f16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31c07ff-87a8-432d-8758-fe2118817ec7}" ma:internalName="TaxCatchAll" ma:showField="CatchAllData" ma:web="b1a9b876-b0d6-482b-8fcc-e02d0fa02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31c07ff-87a8-432d-8758-fe2118817ec7}" ma:internalName="TaxCatchAllLabel" ma:readOnly="true" ma:showField="CatchAllDataLabel" ma:web="b1a9b876-b0d6-482b-8fcc-e02d0fa02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a05a7-74ac-4afc-a8ab-62dd7609eb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67776F-EABC-4754-A5E3-71617D6D17D0}">
  <ds:schemaRefs>
    <ds:schemaRef ds:uri="http://schemas.microsoft.com/office/2006/documentManagement/types"/>
    <ds:schemaRef ds:uri="http://purl.org/dc/elements/1.1/"/>
    <ds:schemaRef ds:uri="87037488-ec5d-4aba-84c2-9b1d22638e8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8ba05a7-74ac-4afc-a8ab-62dd7609eb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98D8374-EEC6-49BB-B49B-5AAC9E4AFA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427412-F38A-4079-A3EC-EE1EE035D33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EAA6331D-60DF-4067-BE25-89D889AA5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037488-ec5d-4aba-84c2-9b1d22638e8e"/>
    <ds:schemaRef ds:uri="78ba05a7-74ac-4afc-a8ab-62dd7609eb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0a9b9e15-83d2-4075-9282-a04e05c6580a}" enabled="1" method="Privileged" siteId="{24139d14-c62c-4c47-8bdd-ce71ea1d50c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 ENGIE-TEMPLATE-FR</Template>
  <TotalTime>0</TotalTime>
  <Words>1214</Words>
  <Application>Microsoft Macintosh PowerPoint</Application>
  <PresentationFormat>Grand écran</PresentationFormat>
  <Paragraphs>223</Paragraphs>
  <Slides>13</Slides>
  <Notes>4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Arial Black</vt:lpstr>
      <vt:lpstr>Wingdings</vt:lpstr>
      <vt:lpstr>ENGIE</vt:lpstr>
      <vt:lpstr>Configuration file autoUpdater</vt:lpstr>
      <vt:lpstr>EXX - VISA TITLE</vt:lpstr>
      <vt:lpstr>Introduction</vt:lpstr>
      <vt:lpstr>Sommaire</vt:lpstr>
      <vt:lpstr>Contexte</vt:lpstr>
      <vt:lpstr>VISA U&amp;P</vt:lpstr>
      <vt:lpstr>EXX - Découpage en fonctionnalités</vt:lpstr>
      <vt:lpstr>EXX – Scopes et Applications</vt:lpstr>
      <vt:lpstr>Présentation PowerPoint</vt:lpstr>
      <vt:lpstr>Architecture BEE TO-BE – Scénario 1</vt:lpstr>
      <vt:lpstr>Impacts applicatifs – E69F02 – Passage en temps réel</vt:lpstr>
      <vt:lpstr>Impacts applicatifs – E69F02 – Passage en temps réel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CAPON Alexis (DSI France Retail)</dc:creator>
  <cp:keywords/>
  <dc:description/>
  <cp:lastModifiedBy>Alexis Capon</cp:lastModifiedBy>
  <cp:revision>16</cp:revision>
  <dcterms:created xsi:type="dcterms:W3CDTF">2025-03-13T10:12:32Z</dcterms:created>
  <dcterms:modified xsi:type="dcterms:W3CDTF">2025-03-20T15:17:00Z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0x0101003B8867D369A57D44BF38D2DDEF99E9E7</vt:lpwstr>
  </property>
  <property fmtid="{D5CDD505-2E9C-101B-9397-08002B2CF9AE}" pid="3" name="Security Classification">
    <vt:lpwstr/>
  </property>
  <property fmtid="{D5CDD505-2E9C-101B-9397-08002B2CF9AE}" pid="4" name="Security_x0020_Classification">
    <vt:lpwstr/>
  </property>
</Properties>
</file>