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wmf" ContentType="image/x-wmf"/>
  <Override PartName="/ppt/media/image7.wmf" ContentType="image/x-wmf"/>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10.wmf" ContentType="image/x-wmf"/>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27" name="PlaceHolder 2"/>
          <p:cNvSpPr>
            <a:spLocks noGrp="1"/>
          </p:cNvSpPr>
          <p:nvPr>
            <p:ph type="body"/>
          </p:nvPr>
        </p:nvSpPr>
        <p:spPr>
          <a:xfrm>
            <a:off x="457200" y="1600200"/>
            <a:ext cx="822924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28" name="PlaceHolder 3"/>
          <p:cNvSpPr>
            <a:spLocks noGrp="1"/>
          </p:cNvSpPr>
          <p:nvPr>
            <p:ph type="body"/>
          </p:nvPr>
        </p:nvSpPr>
        <p:spPr>
          <a:xfrm>
            <a:off x="457200" y="4060080"/>
            <a:ext cx="822924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30" name="PlaceHolder 2"/>
          <p:cNvSpPr>
            <a:spLocks noGrp="1"/>
          </p:cNvSpPr>
          <p:nvPr>
            <p:ph type="body"/>
          </p:nvPr>
        </p:nvSpPr>
        <p:spPr>
          <a:xfrm>
            <a:off x="457200" y="160020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31" name="PlaceHolder 3"/>
          <p:cNvSpPr>
            <a:spLocks noGrp="1"/>
          </p:cNvSpPr>
          <p:nvPr>
            <p:ph type="body"/>
          </p:nvPr>
        </p:nvSpPr>
        <p:spPr>
          <a:xfrm>
            <a:off x="4674240" y="160020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32" name="PlaceHolder 4"/>
          <p:cNvSpPr>
            <a:spLocks noGrp="1"/>
          </p:cNvSpPr>
          <p:nvPr>
            <p:ph type="body"/>
          </p:nvPr>
        </p:nvSpPr>
        <p:spPr>
          <a:xfrm>
            <a:off x="4674240" y="406008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33" name="PlaceHolder 5"/>
          <p:cNvSpPr>
            <a:spLocks noGrp="1"/>
          </p:cNvSpPr>
          <p:nvPr>
            <p:ph type="body"/>
          </p:nvPr>
        </p:nvSpPr>
        <p:spPr>
          <a:xfrm>
            <a:off x="457200" y="406008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35" name="PlaceHolder 2"/>
          <p:cNvSpPr>
            <a:spLocks noGrp="1"/>
          </p:cNvSpPr>
          <p:nvPr>
            <p:ph type="body"/>
          </p:nvPr>
        </p:nvSpPr>
        <p:spPr>
          <a:xfrm>
            <a:off x="457200" y="1600200"/>
            <a:ext cx="822924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36" name="PlaceHolder 3"/>
          <p:cNvSpPr>
            <a:spLocks noGrp="1"/>
          </p:cNvSpPr>
          <p:nvPr>
            <p:ph type="body"/>
          </p:nvPr>
        </p:nvSpPr>
        <p:spPr>
          <a:xfrm>
            <a:off x="457200" y="1600200"/>
            <a:ext cx="822924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pic>
        <p:nvPicPr>
          <p:cNvPr id="37" name="" descr=""/>
          <p:cNvPicPr/>
          <p:nvPr/>
        </p:nvPicPr>
        <p:blipFill>
          <a:blip r:embed="rId2"/>
          <a:stretch/>
        </p:blipFill>
        <p:spPr>
          <a:xfrm>
            <a:off x="1620720" y="1600200"/>
            <a:ext cx="5901480" cy="4708800"/>
          </a:xfrm>
          <a:prstGeom prst="rect">
            <a:avLst/>
          </a:prstGeom>
          <a:ln>
            <a:noFill/>
          </a:ln>
        </p:spPr>
      </p:pic>
      <p:pic>
        <p:nvPicPr>
          <p:cNvPr id="38" name="" descr=""/>
          <p:cNvPicPr/>
          <p:nvPr/>
        </p:nvPicPr>
        <p:blipFill>
          <a:blip r:embed="rId3"/>
          <a:stretch/>
        </p:blipFill>
        <p:spPr>
          <a:xfrm>
            <a:off x="1620720" y="1600200"/>
            <a:ext cx="5901480" cy="47088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45" name="PlaceHolder 2"/>
          <p:cNvSpPr>
            <a:spLocks noGrp="1"/>
          </p:cNvSpPr>
          <p:nvPr>
            <p:ph type="subTitle"/>
          </p:nvPr>
        </p:nvSpPr>
        <p:spPr>
          <a:xfrm>
            <a:off x="457200" y="1600200"/>
            <a:ext cx="8229240" cy="4708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47" name="PlaceHolder 2"/>
          <p:cNvSpPr>
            <a:spLocks noGrp="1"/>
          </p:cNvSpPr>
          <p:nvPr>
            <p:ph type="body"/>
          </p:nvPr>
        </p:nvSpPr>
        <p:spPr>
          <a:xfrm>
            <a:off x="457200" y="1600200"/>
            <a:ext cx="822924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49" name="PlaceHolder 2"/>
          <p:cNvSpPr>
            <a:spLocks noGrp="1"/>
          </p:cNvSpPr>
          <p:nvPr>
            <p:ph type="body"/>
          </p:nvPr>
        </p:nvSpPr>
        <p:spPr>
          <a:xfrm>
            <a:off x="457200" y="1600200"/>
            <a:ext cx="401580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50" name="PlaceHolder 3"/>
          <p:cNvSpPr>
            <a:spLocks noGrp="1"/>
          </p:cNvSpPr>
          <p:nvPr>
            <p:ph type="body"/>
          </p:nvPr>
        </p:nvSpPr>
        <p:spPr>
          <a:xfrm>
            <a:off x="4674240" y="1600200"/>
            <a:ext cx="401580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54" name="PlaceHolder 2"/>
          <p:cNvSpPr>
            <a:spLocks noGrp="1"/>
          </p:cNvSpPr>
          <p:nvPr>
            <p:ph type="body"/>
          </p:nvPr>
        </p:nvSpPr>
        <p:spPr>
          <a:xfrm>
            <a:off x="457200" y="160020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55" name="PlaceHolder 3"/>
          <p:cNvSpPr>
            <a:spLocks noGrp="1"/>
          </p:cNvSpPr>
          <p:nvPr>
            <p:ph type="body"/>
          </p:nvPr>
        </p:nvSpPr>
        <p:spPr>
          <a:xfrm>
            <a:off x="457200" y="406008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56" name="PlaceHolder 4"/>
          <p:cNvSpPr>
            <a:spLocks noGrp="1"/>
          </p:cNvSpPr>
          <p:nvPr>
            <p:ph type="body"/>
          </p:nvPr>
        </p:nvSpPr>
        <p:spPr>
          <a:xfrm>
            <a:off x="4674240" y="1600200"/>
            <a:ext cx="401580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6" name="PlaceHolder 2"/>
          <p:cNvSpPr>
            <a:spLocks noGrp="1"/>
          </p:cNvSpPr>
          <p:nvPr>
            <p:ph type="subTitle"/>
          </p:nvPr>
        </p:nvSpPr>
        <p:spPr>
          <a:xfrm>
            <a:off x="457200" y="1600200"/>
            <a:ext cx="8229240" cy="4708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58" name="PlaceHolder 2"/>
          <p:cNvSpPr>
            <a:spLocks noGrp="1"/>
          </p:cNvSpPr>
          <p:nvPr>
            <p:ph type="body"/>
          </p:nvPr>
        </p:nvSpPr>
        <p:spPr>
          <a:xfrm>
            <a:off x="457200" y="1600200"/>
            <a:ext cx="401580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59" name="PlaceHolder 3"/>
          <p:cNvSpPr>
            <a:spLocks noGrp="1"/>
          </p:cNvSpPr>
          <p:nvPr>
            <p:ph type="body"/>
          </p:nvPr>
        </p:nvSpPr>
        <p:spPr>
          <a:xfrm>
            <a:off x="4674240" y="160020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60" name="PlaceHolder 4"/>
          <p:cNvSpPr>
            <a:spLocks noGrp="1"/>
          </p:cNvSpPr>
          <p:nvPr>
            <p:ph type="body"/>
          </p:nvPr>
        </p:nvSpPr>
        <p:spPr>
          <a:xfrm>
            <a:off x="4674240" y="406008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62" name="PlaceHolder 2"/>
          <p:cNvSpPr>
            <a:spLocks noGrp="1"/>
          </p:cNvSpPr>
          <p:nvPr>
            <p:ph type="body"/>
          </p:nvPr>
        </p:nvSpPr>
        <p:spPr>
          <a:xfrm>
            <a:off x="457200" y="160020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63" name="PlaceHolder 3"/>
          <p:cNvSpPr>
            <a:spLocks noGrp="1"/>
          </p:cNvSpPr>
          <p:nvPr>
            <p:ph type="body"/>
          </p:nvPr>
        </p:nvSpPr>
        <p:spPr>
          <a:xfrm>
            <a:off x="4674240" y="160020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64" name="PlaceHolder 4"/>
          <p:cNvSpPr>
            <a:spLocks noGrp="1"/>
          </p:cNvSpPr>
          <p:nvPr>
            <p:ph type="body"/>
          </p:nvPr>
        </p:nvSpPr>
        <p:spPr>
          <a:xfrm>
            <a:off x="457200" y="4060080"/>
            <a:ext cx="822924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66" name="PlaceHolder 2"/>
          <p:cNvSpPr>
            <a:spLocks noGrp="1"/>
          </p:cNvSpPr>
          <p:nvPr>
            <p:ph type="body"/>
          </p:nvPr>
        </p:nvSpPr>
        <p:spPr>
          <a:xfrm>
            <a:off x="457200" y="1600200"/>
            <a:ext cx="822924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67" name="PlaceHolder 3"/>
          <p:cNvSpPr>
            <a:spLocks noGrp="1"/>
          </p:cNvSpPr>
          <p:nvPr>
            <p:ph type="body"/>
          </p:nvPr>
        </p:nvSpPr>
        <p:spPr>
          <a:xfrm>
            <a:off x="457200" y="4060080"/>
            <a:ext cx="822924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69" name="PlaceHolder 2"/>
          <p:cNvSpPr>
            <a:spLocks noGrp="1"/>
          </p:cNvSpPr>
          <p:nvPr>
            <p:ph type="body"/>
          </p:nvPr>
        </p:nvSpPr>
        <p:spPr>
          <a:xfrm>
            <a:off x="457200" y="160020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70" name="PlaceHolder 3"/>
          <p:cNvSpPr>
            <a:spLocks noGrp="1"/>
          </p:cNvSpPr>
          <p:nvPr>
            <p:ph type="body"/>
          </p:nvPr>
        </p:nvSpPr>
        <p:spPr>
          <a:xfrm>
            <a:off x="4674240" y="160020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71" name="PlaceHolder 4"/>
          <p:cNvSpPr>
            <a:spLocks noGrp="1"/>
          </p:cNvSpPr>
          <p:nvPr>
            <p:ph type="body"/>
          </p:nvPr>
        </p:nvSpPr>
        <p:spPr>
          <a:xfrm>
            <a:off x="4674240" y="406008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72" name="PlaceHolder 5"/>
          <p:cNvSpPr>
            <a:spLocks noGrp="1"/>
          </p:cNvSpPr>
          <p:nvPr>
            <p:ph type="body"/>
          </p:nvPr>
        </p:nvSpPr>
        <p:spPr>
          <a:xfrm>
            <a:off x="457200" y="406008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74" name="PlaceHolder 2"/>
          <p:cNvSpPr>
            <a:spLocks noGrp="1"/>
          </p:cNvSpPr>
          <p:nvPr>
            <p:ph type="body"/>
          </p:nvPr>
        </p:nvSpPr>
        <p:spPr>
          <a:xfrm>
            <a:off x="457200" y="1600200"/>
            <a:ext cx="822924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75" name="PlaceHolder 3"/>
          <p:cNvSpPr>
            <a:spLocks noGrp="1"/>
          </p:cNvSpPr>
          <p:nvPr>
            <p:ph type="body"/>
          </p:nvPr>
        </p:nvSpPr>
        <p:spPr>
          <a:xfrm>
            <a:off x="457200" y="1600200"/>
            <a:ext cx="822924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pic>
        <p:nvPicPr>
          <p:cNvPr id="76" name="" descr=""/>
          <p:cNvPicPr/>
          <p:nvPr/>
        </p:nvPicPr>
        <p:blipFill>
          <a:blip r:embed="rId2"/>
          <a:stretch/>
        </p:blipFill>
        <p:spPr>
          <a:xfrm>
            <a:off x="1620720" y="1600200"/>
            <a:ext cx="5901480" cy="4708800"/>
          </a:xfrm>
          <a:prstGeom prst="rect">
            <a:avLst/>
          </a:prstGeom>
          <a:ln>
            <a:noFill/>
          </a:ln>
        </p:spPr>
      </p:pic>
      <p:pic>
        <p:nvPicPr>
          <p:cNvPr id="77" name="" descr=""/>
          <p:cNvPicPr/>
          <p:nvPr/>
        </p:nvPicPr>
        <p:blipFill>
          <a:blip r:embed="rId3"/>
          <a:stretch/>
        </p:blipFill>
        <p:spPr>
          <a:xfrm>
            <a:off x="1620720" y="1600200"/>
            <a:ext cx="5901480" cy="47088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8" name="PlaceHolder 2"/>
          <p:cNvSpPr>
            <a:spLocks noGrp="1"/>
          </p:cNvSpPr>
          <p:nvPr>
            <p:ph type="body"/>
          </p:nvPr>
        </p:nvSpPr>
        <p:spPr>
          <a:xfrm>
            <a:off x="457200" y="1600200"/>
            <a:ext cx="822924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10" name="PlaceHolder 2"/>
          <p:cNvSpPr>
            <a:spLocks noGrp="1"/>
          </p:cNvSpPr>
          <p:nvPr>
            <p:ph type="body"/>
          </p:nvPr>
        </p:nvSpPr>
        <p:spPr>
          <a:xfrm>
            <a:off x="457200" y="1600200"/>
            <a:ext cx="401580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11" name="PlaceHolder 3"/>
          <p:cNvSpPr>
            <a:spLocks noGrp="1"/>
          </p:cNvSpPr>
          <p:nvPr>
            <p:ph type="body"/>
          </p:nvPr>
        </p:nvSpPr>
        <p:spPr>
          <a:xfrm>
            <a:off x="4674240" y="1600200"/>
            <a:ext cx="401580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15" name="PlaceHolder 2"/>
          <p:cNvSpPr>
            <a:spLocks noGrp="1"/>
          </p:cNvSpPr>
          <p:nvPr>
            <p:ph type="body"/>
          </p:nvPr>
        </p:nvSpPr>
        <p:spPr>
          <a:xfrm>
            <a:off x="457200" y="160020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16" name="PlaceHolder 3"/>
          <p:cNvSpPr>
            <a:spLocks noGrp="1"/>
          </p:cNvSpPr>
          <p:nvPr>
            <p:ph type="body"/>
          </p:nvPr>
        </p:nvSpPr>
        <p:spPr>
          <a:xfrm>
            <a:off x="457200" y="406008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17" name="PlaceHolder 4"/>
          <p:cNvSpPr>
            <a:spLocks noGrp="1"/>
          </p:cNvSpPr>
          <p:nvPr>
            <p:ph type="body"/>
          </p:nvPr>
        </p:nvSpPr>
        <p:spPr>
          <a:xfrm>
            <a:off x="4674240" y="1600200"/>
            <a:ext cx="401580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19" name="PlaceHolder 2"/>
          <p:cNvSpPr>
            <a:spLocks noGrp="1"/>
          </p:cNvSpPr>
          <p:nvPr>
            <p:ph type="body"/>
          </p:nvPr>
        </p:nvSpPr>
        <p:spPr>
          <a:xfrm>
            <a:off x="457200" y="1600200"/>
            <a:ext cx="4015800" cy="470880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20" name="PlaceHolder 3"/>
          <p:cNvSpPr>
            <a:spLocks noGrp="1"/>
          </p:cNvSpPr>
          <p:nvPr>
            <p:ph type="body"/>
          </p:nvPr>
        </p:nvSpPr>
        <p:spPr>
          <a:xfrm>
            <a:off x="4674240" y="160020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21" name="PlaceHolder 4"/>
          <p:cNvSpPr>
            <a:spLocks noGrp="1"/>
          </p:cNvSpPr>
          <p:nvPr>
            <p:ph type="body"/>
          </p:nvPr>
        </p:nvSpPr>
        <p:spPr>
          <a:xfrm>
            <a:off x="4674240" y="406008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ru-RU" sz="1800" spc="-1" strike="noStrike">
              <a:solidFill>
                <a:srgbClr val="ffffff"/>
              </a:solidFill>
              <a:uFill>
                <a:solidFill>
                  <a:srgbClr val="ffffff"/>
                </a:solidFill>
              </a:uFill>
              <a:latin typeface="Book Antiqua"/>
            </a:endParaRPr>
          </a:p>
        </p:txBody>
      </p:sp>
      <p:sp>
        <p:nvSpPr>
          <p:cNvPr id="23" name="PlaceHolder 2"/>
          <p:cNvSpPr>
            <a:spLocks noGrp="1"/>
          </p:cNvSpPr>
          <p:nvPr>
            <p:ph type="body"/>
          </p:nvPr>
        </p:nvSpPr>
        <p:spPr>
          <a:xfrm>
            <a:off x="457200" y="160020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24" name="PlaceHolder 3"/>
          <p:cNvSpPr>
            <a:spLocks noGrp="1"/>
          </p:cNvSpPr>
          <p:nvPr>
            <p:ph type="body"/>
          </p:nvPr>
        </p:nvSpPr>
        <p:spPr>
          <a:xfrm>
            <a:off x="4674240" y="1600200"/>
            <a:ext cx="401580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
        <p:nvSpPr>
          <p:cNvPr id="25" name="PlaceHolder 4"/>
          <p:cNvSpPr>
            <a:spLocks noGrp="1"/>
          </p:cNvSpPr>
          <p:nvPr>
            <p:ph type="body"/>
          </p:nvPr>
        </p:nvSpPr>
        <p:spPr>
          <a:xfrm>
            <a:off x="457200" y="4060080"/>
            <a:ext cx="8229240" cy="2246040"/>
          </a:xfrm>
          <a:prstGeom prst="rect">
            <a:avLst/>
          </a:prstGeom>
        </p:spPr>
        <p:txBody>
          <a:bodyPr lIns="0" rIns="0" tIns="0" bIns="0"/>
          <a:p>
            <a:endParaRPr b="0" lang="ru-RU" sz="2800" spc="-1" strike="noStrike">
              <a:solidFill>
                <a:srgbClr val="ffffff"/>
              </a:solidFill>
              <a:uFill>
                <a:solidFill>
                  <a:srgbClr val="ffffff"/>
                </a:solidFill>
              </a:uFill>
              <a:latin typeface="Book Antiq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21920" y="1371600"/>
            <a:ext cx="8229240" cy="1828440"/>
          </a:xfrm>
          <a:prstGeom prst="rect">
            <a:avLst/>
          </a:prstGeom>
        </p:spPr>
        <p:txBody>
          <a:bodyPr lIns="45720" rIns="45720" tIns="0" bIns="0" anchor="b"/>
          <a:p>
            <a:pPr algn="ctr">
              <a:lnSpc>
                <a:spcPct val="100000"/>
              </a:lnSpc>
            </a:pPr>
            <a:r>
              <a:rPr b="1" lang="ru-RU" sz="4800" spc="-1" strike="noStrike" cap="all">
                <a:solidFill>
                  <a:srgbClr val="e9d596"/>
                </a:solidFill>
                <a:uFill>
                  <a:solidFill>
                    <a:srgbClr val="ffffff"/>
                  </a:solidFill>
                </a:uFill>
                <a:latin typeface="Lucida Sans"/>
              </a:rPr>
              <a:t>Образец заголовка</a:t>
            </a:r>
            <a:endParaRPr b="0" lang="ru-RU" sz="1800" spc="-1" strike="noStrike">
              <a:solidFill>
                <a:srgbClr val="ffffff"/>
              </a:solidFill>
              <a:uFill>
                <a:solidFill>
                  <a:srgbClr val="ffffff"/>
                </a:solidFill>
              </a:uFill>
              <a:latin typeface="Book Antiqua"/>
            </a:endParaRPr>
          </a:p>
        </p:txBody>
      </p:sp>
      <p:sp>
        <p:nvSpPr>
          <p:cNvPr id="1" name="PlaceHolder 2"/>
          <p:cNvSpPr>
            <a:spLocks noGrp="1"/>
          </p:cNvSpPr>
          <p:nvPr>
            <p:ph type="dt"/>
          </p:nvPr>
        </p:nvSpPr>
        <p:spPr>
          <a:xfrm>
            <a:off x="457200" y="6416640"/>
            <a:ext cx="2133360" cy="364680"/>
          </a:xfrm>
          <a:prstGeom prst="rect">
            <a:avLst/>
          </a:prstGeom>
        </p:spPr>
        <p:txBody>
          <a:bodyPr lIns="90000" rIns="90000" tIns="45000" bIns="45000" anchor="b"/>
          <a:p>
            <a:pPr>
              <a:lnSpc>
                <a:spcPct val="100000"/>
              </a:lnSpc>
            </a:pPr>
            <a:r>
              <a:rPr b="0" lang="en-US" sz="1200" spc="-1" strike="noStrike">
                <a:solidFill>
                  <a:srgbClr val="bcbcbc"/>
                </a:solidFill>
                <a:uFill>
                  <a:solidFill>
                    <a:srgbClr val="ffffff"/>
                  </a:solidFill>
                </a:uFill>
                <a:latin typeface="Book Antiqua"/>
              </a:rPr>
              <a:t>5/24/19</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416640"/>
            <a:ext cx="289512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7924680" y="6416640"/>
            <a:ext cx="761760" cy="364680"/>
          </a:xfrm>
          <a:prstGeom prst="rect">
            <a:avLst/>
          </a:prstGeom>
        </p:spPr>
        <p:txBody>
          <a:bodyPr lIns="0" rIns="0" tIns="45000" bIns="45000" anchor="b"/>
          <a:p>
            <a:pPr algn="r">
              <a:lnSpc>
                <a:spcPct val="100000"/>
              </a:lnSpc>
            </a:pPr>
            <a:fld id="{5625C204-EE3F-44D2-92F6-C60994FE1FBC}"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ru-RU" sz="2800" spc="-1" strike="noStrike">
                <a:solidFill>
                  <a:srgbClr val="ffffff"/>
                </a:solidFill>
                <a:uFill>
                  <a:solidFill>
                    <a:srgbClr val="ffffff"/>
                  </a:solidFill>
                </a:uFill>
                <a:latin typeface="Book Antiqua"/>
              </a:rPr>
              <a:t>Click to edit the outline text format</a:t>
            </a:r>
            <a:endParaRPr b="0" lang="ru-RU" sz="2800" spc="-1" strike="noStrike">
              <a:solidFill>
                <a:srgbClr val="ffffff"/>
              </a:solidFill>
              <a:uFill>
                <a:solidFill>
                  <a:srgbClr val="ffffff"/>
                </a:solidFill>
              </a:uFill>
              <a:latin typeface="Book Antiqua"/>
            </a:endParaRPr>
          </a:p>
          <a:p>
            <a:pPr lvl="1" marL="864000" indent="-324000">
              <a:buClr>
                <a:srgbClr val="000000"/>
              </a:buClr>
              <a:buSzPct val="75000"/>
              <a:buFont typeface="Symbol" charset="2"/>
              <a:buChar char=""/>
            </a:pPr>
            <a:r>
              <a:rPr b="0" lang="ru-RU" sz="2200" spc="-1" strike="noStrike">
                <a:solidFill>
                  <a:srgbClr val="ffffff"/>
                </a:solidFill>
                <a:uFill>
                  <a:solidFill>
                    <a:srgbClr val="ffffff"/>
                  </a:solidFill>
                </a:uFill>
                <a:latin typeface="Book Antiqua"/>
              </a:rPr>
              <a:t>Second Outline Level</a:t>
            </a:r>
            <a:endParaRPr b="0" lang="ru-RU" sz="2200" spc="-1" strike="noStrike">
              <a:solidFill>
                <a:srgbClr val="ffffff"/>
              </a:solidFill>
              <a:uFill>
                <a:solidFill>
                  <a:srgbClr val="ffffff"/>
                </a:solidFill>
              </a:uFill>
              <a:latin typeface="Book Antiqua"/>
            </a:endParaRPr>
          </a:p>
          <a:p>
            <a:pPr lvl="2" marL="1296000" indent="-288000">
              <a:buClr>
                <a:srgbClr val="000000"/>
              </a:buClr>
              <a:buSzPct val="45000"/>
              <a:buFont typeface="Wingdings" charset="2"/>
              <a:buChar char=""/>
            </a:pPr>
            <a:r>
              <a:rPr b="0" lang="ru-RU" sz="2000" spc="-1" strike="noStrike">
                <a:solidFill>
                  <a:srgbClr val="ffffff"/>
                </a:solidFill>
                <a:uFill>
                  <a:solidFill>
                    <a:srgbClr val="ffffff"/>
                  </a:solidFill>
                </a:uFill>
                <a:latin typeface="Book Antiqua"/>
              </a:rPr>
              <a:t>Third Outline Level</a:t>
            </a:r>
            <a:endParaRPr b="0" lang="ru-RU" sz="2000" spc="-1" strike="noStrike">
              <a:solidFill>
                <a:srgbClr val="ffffff"/>
              </a:solidFill>
              <a:uFill>
                <a:solidFill>
                  <a:srgbClr val="ffffff"/>
                </a:solidFill>
              </a:uFill>
              <a:latin typeface="Book Antiqua"/>
            </a:endParaRPr>
          </a:p>
          <a:p>
            <a:pPr lvl="3" marL="1728000" indent="-216000">
              <a:buClr>
                <a:srgbClr val="000000"/>
              </a:buClr>
              <a:buSzPct val="75000"/>
              <a:buFont typeface="Symbol" charset="2"/>
              <a:buChar char=""/>
            </a:pPr>
            <a:r>
              <a:rPr b="0" lang="ru-RU" sz="2000" spc="-1" strike="noStrike">
                <a:solidFill>
                  <a:srgbClr val="ffffff"/>
                </a:solidFill>
                <a:uFill>
                  <a:solidFill>
                    <a:srgbClr val="ffffff"/>
                  </a:solidFill>
                </a:uFill>
                <a:latin typeface="Book Antiqua"/>
              </a:rPr>
              <a:t>Fourth Outline Level</a:t>
            </a:r>
            <a:endParaRPr b="0" lang="ru-RU" sz="2000" spc="-1" strike="noStrike">
              <a:solidFill>
                <a:srgbClr val="ffffff"/>
              </a:solidFill>
              <a:uFill>
                <a:solidFill>
                  <a:srgbClr val="ffffff"/>
                </a:solidFill>
              </a:uFill>
              <a:latin typeface="Book Antiqua"/>
            </a:endParaRPr>
          </a:p>
          <a:p>
            <a:pPr lvl="4" marL="2160000" indent="-216000">
              <a:buClr>
                <a:srgbClr val="000000"/>
              </a:buClr>
              <a:buSzPct val="45000"/>
              <a:buFont typeface="Wingdings" charset="2"/>
              <a:buChar char=""/>
            </a:pPr>
            <a:r>
              <a:rPr b="0" lang="ru-RU" sz="2000" spc="-1" strike="noStrike">
                <a:solidFill>
                  <a:srgbClr val="ffffff"/>
                </a:solidFill>
                <a:uFill>
                  <a:solidFill>
                    <a:srgbClr val="ffffff"/>
                  </a:solidFill>
                </a:uFill>
                <a:latin typeface="Book Antiqua"/>
              </a:rPr>
              <a:t>Fifth Outline Level</a:t>
            </a:r>
            <a:endParaRPr b="0" lang="ru-RU" sz="2000" spc="-1" strike="noStrike">
              <a:solidFill>
                <a:srgbClr val="ffffff"/>
              </a:solidFill>
              <a:uFill>
                <a:solidFill>
                  <a:srgbClr val="ffffff"/>
                </a:solidFill>
              </a:uFill>
              <a:latin typeface="Book Antiqua"/>
            </a:endParaRPr>
          </a:p>
          <a:p>
            <a:pPr lvl="5" marL="2592000" indent="-216000">
              <a:buClr>
                <a:srgbClr val="000000"/>
              </a:buClr>
              <a:buSzPct val="45000"/>
              <a:buFont typeface="Wingdings" charset="2"/>
              <a:buChar char=""/>
            </a:pPr>
            <a:r>
              <a:rPr b="0" lang="ru-RU" sz="2000" spc="-1" strike="noStrike">
                <a:solidFill>
                  <a:srgbClr val="ffffff"/>
                </a:solidFill>
                <a:uFill>
                  <a:solidFill>
                    <a:srgbClr val="ffffff"/>
                  </a:solidFill>
                </a:uFill>
                <a:latin typeface="Book Antiqua"/>
              </a:rPr>
              <a:t>Sixth Outline Level</a:t>
            </a:r>
            <a:endParaRPr b="0" lang="ru-RU" sz="2000" spc="-1" strike="noStrike">
              <a:solidFill>
                <a:srgbClr val="ffffff"/>
              </a:solidFill>
              <a:uFill>
                <a:solidFill>
                  <a:srgbClr val="ffffff"/>
                </a:solidFill>
              </a:uFill>
              <a:latin typeface="Book Antiqua"/>
            </a:endParaRPr>
          </a:p>
          <a:p>
            <a:pPr lvl="6" marL="3024000" indent="-216000">
              <a:buClr>
                <a:srgbClr val="000000"/>
              </a:buClr>
              <a:buSzPct val="45000"/>
              <a:buFont typeface="Wingdings" charset="2"/>
              <a:buChar char=""/>
            </a:pPr>
            <a:r>
              <a:rPr b="0" lang="ru-RU" sz="2000" spc="-1" strike="noStrike">
                <a:solidFill>
                  <a:srgbClr val="ffffff"/>
                </a:solidFill>
                <a:uFill>
                  <a:solidFill>
                    <a:srgbClr val="ffffff"/>
                  </a:solidFill>
                </a:uFill>
                <a:latin typeface="Book Antiqua"/>
              </a:rPr>
              <a:t>Seventh Outline Level</a:t>
            </a:r>
            <a:endParaRPr b="0" lang="ru-RU" sz="2000" spc="-1" strike="noStrike">
              <a:solidFill>
                <a:srgbClr val="ffffff"/>
              </a:solidFill>
              <a:uFill>
                <a:solidFill>
                  <a:srgbClr val="ffffff"/>
                </a:solidFill>
              </a:uFill>
              <a:latin typeface="Book Antiqu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rIns="90000" tIns="45000" bIns="45000" anchor="ctr"/>
          <a:p>
            <a:pPr algn="ctr">
              <a:lnSpc>
                <a:spcPct val="100000"/>
              </a:lnSpc>
            </a:pPr>
            <a:r>
              <a:rPr b="1" lang="ru-RU" sz="4100" spc="-1" strike="noStrike">
                <a:solidFill>
                  <a:srgbClr val="e9d596"/>
                </a:solidFill>
                <a:uFill>
                  <a:solidFill>
                    <a:srgbClr val="ffffff"/>
                  </a:solidFill>
                </a:uFill>
                <a:latin typeface="Lucida Sans"/>
              </a:rPr>
              <a:t>Образец заголовка</a:t>
            </a:r>
            <a:endParaRPr b="0" lang="ru-RU" sz="1800" spc="-1" strike="noStrike">
              <a:solidFill>
                <a:srgbClr val="ffffff"/>
              </a:solidFill>
              <a:uFill>
                <a:solidFill>
                  <a:srgbClr val="ffffff"/>
                </a:solidFill>
              </a:uFill>
              <a:latin typeface="Book Antiqua"/>
            </a:endParaRPr>
          </a:p>
        </p:txBody>
      </p:sp>
      <p:sp>
        <p:nvSpPr>
          <p:cNvPr id="40" name="PlaceHolder 2"/>
          <p:cNvSpPr>
            <a:spLocks noGrp="1"/>
          </p:cNvSpPr>
          <p:nvPr>
            <p:ph type="body"/>
          </p:nvPr>
        </p:nvSpPr>
        <p:spPr>
          <a:xfrm>
            <a:off x="457200" y="1600200"/>
            <a:ext cx="8229240" cy="4708800"/>
          </a:xfrm>
          <a:prstGeom prst="rect">
            <a:avLst/>
          </a:prstGeom>
        </p:spPr>
        <p:txBody>
          <a:bodyPr lIns="90000" rIns="90000" tIns="45000" bIns="45000"/>
          <a:p>
            <a:pPr marL="432000" indent="-324000">
              <a:buClr>
                <a:srgbClr val="000000"/>
              </a:buClr>
              <a:buSzPct val="45000"/>
              <a:buFont typeface="Wingdings" charset="2"/>
              <a:buChar char=""/>
            </a:pPr>
            <a:r>
              <a:rPr b="0" lang="ru-RU" sz="2800" spc="-1" strike="noStrike">
                <a:solidFill>
                  <a:srgbClr val="ffffff"/>
                </a:solidFill>
                <a:uFill>
                  <a:solidFill>
                    <a:srgbClr val="ffffff"/>
                  </a:solidFill>
                </a:uFill>
                <a:latin typeface="Book Antiqua"/>
              </a:rPr>
              <a:t>Click to edit the outline text format</a:t>
            </a:r>
            <a:endParaRPr b="0" lang="ru-RU" sz="2800" spc="-1" strike="noStrike">
              <a:solidFill>
                <a:srgbClr val="ffffff"/>
              </a:solidFill>
              <a:uFill>
                <a:solidFill>
                  <a:srgbClr val="ffffff"/>
                </a:solidFill>
              </a:uFill>
              <a:latin typeface="Book Antiqua"/>
            </a:endParaRPr>
          </a:p>
          <a:p>
            <a:pPr lvl="1" marL="864000" indent="-324000">
              <a:buClr>
                <a:srgbClr val="000000"/>
              </a:buClr>
              <a:buSzPct val="75000"/>
              <a:buFont typeface="Symbol" charset="2"/>
              <a:buChar char=""/>
            </a:pPr>
            <a:r>
              <a:rPr b="0" lang="ru-RU" sz="2800" spc="-1" strike="noStrike">
                <a:solidFill>
                  <a:srgbClr val="ffffff"/>
                </a:solidFill>
                <a:uFill>
                  <a:solidFill>
                    <a:srgbClr val="ffffff"/>
                  </a:solidFill>
                </a:uFill>
                <a:latin typeface="Book Antiqua"/>
              </a:rPr>
              <a:t>Second Outline Level</a:t>
            </a:r>
            <a:endParaRPr b="0" lang="ru-RU" sz="2800" spc="-1" strike="noStrike">
              <a:solidFill>
                <a:srgbClr val="ffffff"/>
              </a:solidFill>
              <a:uFill>
                <a:solidFill>
                  <a:srgbClr val="ffffff"/>
                </a:solidFill>
              </a:uFill>
              <a:latin typeface="Book Antiqua"/>
            </a:endParaRPr>
          </a:p>
          <a:p>
            <a:pPr lvl="2" marL="1296000" indent="-288000">
              <a:buClr>
                <a:srgbClr val="000000"/>
              </a:buClr>
              <a:buSzPct val="45000"/>
              <a:buFont typeface="Wingdings" charset="2"/>
              <a:buChar char=""/>
            </a:pPr>
            <a:r>
              <a:rPr b="0" lang="ru-RU" sz="2800" spc="-1" strike="noStrike">
                <a:solidFill>
                  <a:srgbClr val="ffffff"/>
                </a:solidFill>
                <a:uFill>
                  <a:solidFill>
                    <a:srgbClr val="ffffff"/>
                  </a:solidFill>
                </a:uFill>
                <a:latin typeface="Book Antiqua"/>
              </a:rPr>
              <a:t>Third Outline Level</a:t>
            </a:r>
            <a:endParaRPr b="0" lang="ru-RU" sz="2800" spc="-1" strike="noStrike">
              <a:solidFill>
                <a:srgbClr val="ffffff"/>
              </a:solidFill>
              <a:uFill>
                <a:solidFill>
                  <a:srgbClr val="ffffff"/>
                </a:solidFill>
              </a:uFill>
              <a:latin typeface="Book Antiqua"/>
            </a:endParaRPr>
          </a:p>
          <a:p>
            <a:pPr lvl="3" marL="1728000" indent="-216000">
              <a:buClr>
                <a:srgbClr val="000000"/>
              </a:buClr>
              <a:buSzPct val="75000"/>
              <a:buFont typeface="Symbol" charset="2"/>
              <a:buChar char=""/>
            </a:pPr>
            <a:r>
              <a:rPr b="0" lang="ru-RU" sz="2800" spc="-1" strike="noStrike">
                <a:solidFill>
                  <a:srgbClr val="ffffff"/>
                </a:solidFill>
                <a:uFill>
                  <a:solidFill>
                    <a:srgbClr val="ffffff"/>
                  </a:solidFill>
                </a:uFill>
                <a:latin typeface="Book Antiqua"/>
              </a:rPr>
              <a:t>Fourth Outline Level</a:t>
            </a:r>
            <a:endParaRPr b="0" lang="ru-RU" sz="2800" spc="-1" strike="noStrike">
              <a:solidFill>
                <a:srgbClr val="ffffff"/>
              </a:solidFill>
              <a:uFill>
                <a:solidFill>
                  <a:srgbClr val="ffffff"/>
                </a:solidFill>
              </a:uFill>
              <a:latin typeface="Book Antiqua"/>
            </a:endParaRPr>
          </a:p>
          <a:p>
            <a:pPr lvl="4" marL="2160000" indent="-216000">
              <a:buClr>
                <a:srgbClr val="000000"/>
              </a:buClr>
              <a:buSzPct val="45000"/>
              <a:buFont typeface="Wingdings" charset="2"/>
              <a:buChar char=""/>
            </a:pPr>
            <a:r>
              <a:rPr b="0" lang="ru-RU" sz="2800" spc="-1" strike="noStrike">
                <a:solidFill>
                  <a:srgbClr val="ffffff"/>
                </a:solidFill>
                <a:uFill>
                  <a:solidFill>
                    <a:srgbClr val="ffffff"/>
                  </a:solidFill>
                </a:uFill>
                <a:latin typeface="Book Antiqua"/>
              </a:rPr>
              <a:t>Fifth Outline Level</a:t>
            </a:r>
            <a:endParaRPr b="0" lang="ru-RU" sz="2800" spc="-1" strike="noStrike">
              <a:solidFill>
                <a:srgbClr val="ffffff"/>
              </a:solidFill>
              <a:uFill>
                <a:solidFill>
                  <a:srgbClr val="ffffff"/>
                </a:solidFill>
              </a:uFill>
              <a:latin typeface="Book Antiqua"/>
            </a:endParaRPr>
          </a:p>
          <a:p>
            <a:pPr lvl="5" marL="2592000" indent="-216000">
              <a:buClr>
                <a:srgbClr val="000000"/>
              </a:buClr>
              <a:buSzPct val="45000"/>
              <a:buFont typeface="Wingdings" charset="2"/>
              <a:buChar char=""/>
            </a:pPr>
            <a:r>
              <a:rPr b="0" lang="ru-RU" sz="2800" spc="-1" strike="noStrike">
                <a:solidFill>
                  <a:srgbClr val="ffffff"/>
                </a:solidFill>
                <a:uFill>
                  <a:solidFill>
                    <a:srgbClr val="ffffff"/>
                  </a:solidFill>
                </a:uFill>
                <a:latin typeface="Book Antiqua"/>
              </a:rPr>
              <a:t>Sixth Outline Level</a:t>
            </a:r>
            <a:endParaRPr b="0" lang="ru-RU"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ru-RU" sz="2800" spc="-1" strike="noStrike">
                <a:solidFill>
                  <a:srgbClr val="ffffff"/>
                </a:solidFill>
                <a:uFill>
                  <a:solidFill>
                    <a:srgbClr val="ffffff"/>
                  </a:solidFill>
                </a:uFill>
                <a:latin typeface="Book Antiqua"/>
              </a:rPr>
              <a:t>Seventh Outline LevelОбразец текста</a:t>
            </a:r>
            <a:endParaRPr b="0" lang="ru-RU"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ru-RU" sz="2400" spc="-1" strike="noStrike">
                <a:solidFill>
                  <a:srgbClr val="ffffff"/>
                </a:solidFill>
                <a:uFill>
                  <a:solidFill>
                    <a:srgbClr val="ffffff"/>
                  </a:solidFill>
                </a:uFill>
                <a:latin typeface="Book Antiqua"/>
              </a:rPr>
              <a:t>Второй уровень</a:t>
            </a:r>
            <a:endParaRPr b="0" lang="ru-RU" sz="2800" spc="-1" strike="noStrike">
              <a:solidFill>
                <a:srgbClr val="ffffff"/>
              </a:solidFill>
              <a:uFill>
                <a:solidFill>
                  <a:srgbClr val="ffffff"/>
                </a:solidFill>
              </a:uFill>
              <a:latin typeface="Book Antiqua"/>
            </a:endParaRPr>
          </a:p>
          <a:p>
            <a:pPr lvl="2" marL="1134000" indent="-228240">
              <a:lnSpc>
                <a:spcPct val="100000"/>
              </a:lnSpc>
              <a:buClr>
                <a:srgbClr val="ffffff"/>
              </a:buClr>
              <a:buSzPct val="95000"/>
              <a:buFont typeface="Wingdings" charset="2"/>
              <a:buChar char=""/>
            </a:pPr>
            <a:r>
              <a:rPr b="0" lang="ru-RU" sz="2200" spc="-1" strike="noStrike">
                <a:solidFill>
                  <a:srgbClr val="ffffff"/>
                </a:solidFill>
                <a:uFill>
                  <a:solidFill>
                    <a:srgbClr val="ffffff"/>
                  </a:solidFill>
                </a:uFill>
                <a:latin typeface="Book Antiqua"/>
              </a:rPr>
              <a:t>Третий уровень</a:t>
            </a:r>
            <a:endParaRPr b="0" lang="ru-RU" sz="2800" spc="-1" strike="noStrike">
              <a:solidFill>
                <a:srgbClr val="ffffff"/>
              </a:solidFill>
              <a:uFill>
                <a:solidFill>
                  <a:srgbClr val="ffffff"/>
                </a:solidFill>
              </a:uFill>
              <a:latin typeface="Book Antiqua"/>
            </a:endParaRPr>
          </a:p>
          <a:p>
            <a:pPr lvl="3" marL="1353240" indent="-182520">
              <a:lnSpc>
                <a:spcPct val="100000"/>
              </a:lnSpc>
              <a:buClr>
                <a:srgbClr val="ffffff"/>
              </a:buClr>
              <a:buFont typeface="Wingdings 3" charset="2"/>
              <a:buChar char=""/>
            </a:pPr>
            <a:r>
              <a:rPr b="0" lang="ru-RU" sz="2000" spc="-1" strike="noStrike">
                <a:solidFill>
                  <a:srgbClr val="ffffff"/>
                </a:solidFill>
                <a:uFill>
                  <a:solidFill>
                    <a:srgbClr val="ffffff"/>
                  </a:solidFill>
                </a:uFill>
                <a:latin typeface="Book Antiqua"/>
              </a:rPr>
              <a:t>Четвертый уровень</a:t>
            </a:r>
            <a:endParaRPr b="0" lang="ru-RU" sz="2800" spc="-1" strike="noStrike">
              <a:solidFill>
                <a:srgbClr val="ffffff"/>
              </a:solidFill>
              <a:uFill>
                <a:solidFill>
                  <a:srgbClr val="ffffff"/>
                </a:solidFill>
              </a:uFill>
              <a:latin typeface="Book Antiqua"/>
            </a:endParaRPr>
          </a:p>
          <a:p>
            <a:pPr lvl="4" marL="1545480" indent="-182520">
              <a:lnSpc>
                <a:spcPct val="100000"/>
              </a:lnSpc>
              <a:buClr>
                <a:srgbClr val="ffffff"/>
              </a:buClr>
              <a:buFont typeface="Wingdings 2" charset="2"/>
              <a:buChar char=""/>
            </a:pPr>
            <a:r>
              <a:rPr b="0" lang="ru-RU" sz="2000" spc="-1" strike="noStrike">
                <a:solidFill>
                  <a:srgbClr val="ffffff"/>
                </a:solidFill>
                <a:uFill>
                  <a:solidFill>
                    <a:srgbClr val="ffffff"/>
                  </a:solidFill>
                </a:uFill>
                <a:latin typeface="Book Antiqua"/>
              </a:rPr>
              <a:t>Пятый уровень</a:t>
            </a:r>
            <a:endParaRPr b="0" lang="ru-RU" sz="2800" spc="-1" strike="noStrike">
              <a:solidFill>
                <a:srgbClr val="ffffff"/>
              </a:solidFill>
              <a:uFill>
                <a:solidFill>
                  <a:srgbClr val="ffffff"/>
                </a:solidFill>
              </a:uFill>
              <a:latin typeface="Book Antiqua"/>
            </a:endParaRPr>
          </a:p>
        </p:txBody>
      </p:sp>
      <p:sp>
        <p:nvSpPr>
          <p:cNvPr id="41" name="PlaceHolder 3"/>
          <p:cNvSpPr>
            <a:spLocks noGrp="1"/>
          </p:cNvSpPr>
          <p:nvPr>
            <p:ph type="dt"/>
          </p:nvPr>
        </p:nvSpPr>
        <p:spPr>
          <a:xfrm>
            <a:off x="457200" y="6416640"/>
            <a:ext cx="2133360" cy="364680"/>
          </a:xfrm>
          <a:prstGeom prst="rect">
            <a:avLst/>
          </a:prstGeom>
        </p:spPr>
        <p:txBody>
          <a:bodyPr lIns="90000" rIns="90000" tIns="45000" bIns="45000" anchor="b"/>
          <a:p>
            <a:pPr>
              <a:lnSpc>
                <a:spcPct val="100000"/>
              </a:lnSpc>
            </a:pPr>
            <a:r>
              <a:rPr b="0" lang="en-US" sz="1200" spc="-1" strike="noStrike">
                <a:solidFill>
                  <a:srgbClr val="bcbcbc"/>
                </a:solidFill>
                <a:uFill>
                  <a:solidFill>
                    <a:srgbClr val="ffffff"/>
                  </a:solidFill>
                </a:uFill>
                <a:latin typeface="Book Antiqua"/>
              </a:rPr>
              <a:t>5/24/19</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416640"/>
            <a:ext cx="289512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924680" y="6416640"/>
            <a:ext cx="761760" cy="364680"/>
          </a:xfrm>
          <a:prstGeom prst="rect">
            <a:avLst/>
          </a:prstGeom>
        </p:spPr>
        <p:txBody>
          <a:bodyPr lIns="0" rIns="0" tIns="45000" bIns="45000" anchor="b"/>
          <a:p>
            <a:pPr algn="r">
              <a:lnSpc>
                <a:spcPct val="100000"/>
              </a:lnSpc>
            </a:pPr>
            <a:fld id="{C7C3BC12-C6C4-4C34-BA9B-97D42E6E3611}" type="slidenum">
              <a:rPr b="0" lang="en-US" sz="1200" spc="-1" strike="noStrike">
                <a:solidFill>
                  <a:srgbClr val="bcbcbc"/>
                </a:solidFill>
                <a:uFill>
                  <a:solidFill>
                    <a:srgbClr val="ffffff"/>
                  </a:solidFill>
                </a:uFill>
                <a:latin typeface="Book Antiqua"/>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731520" y="2797200"/>
            <a:ext cx="7429320" cy="1226160"/>
          </a:xfrm>
          <a:prstGeom prst="rect">
            <a:avLst/>
          </a:prstGeom>
          <a:noFill/>
          <a:ln>
            <a:noFill/>
          </a:ln>
        </p:spPr>
        <p:txBody>
          <a:bodyPr lIns="90000" rIns="90000" tIns="45000" bIns="45000"/>
          <a:p>
            <a:pPr algn="ctr"/>
            <a:r>
              <a:rPr b="0" lang="en-US" sz="2800" spc="-1" strike="noStrike">
                <a:solidFill>
                  <a:srgbClr val="ffffff"/>
                </a:solidFill>
                <a:uFill>
                  <a:solidFill>
                    <a:srgbClr val="ffffff"/>
                  </a:solidFill>
                </a:uFill>
                <a:latin typeface="Book Antiqua"/>
              </a:rPr>
              <a:t>Программа </a:t>
            </a:r>
            <a:r>
              <a:rPr b="0" lang="ru-RU" sz="2800" spc="-1" strike="noStrike">
                <a:solidFill>
                  <a:srgbClr val="ffffff"/>
                </a:solidFill>
                <a:uFill>
                  <a:solidFill>
                    <a:srgbClr val="ffffff"/>
                  </a:solidFill>
                </a:uFill>
                <a:latin typeface="Book Antiqua"/>
                <a:ea typeface="Calibri"/>
              </a:rPr>
              <a:t>решения ДУ модифицированным методом Эйлера</a:t>
            </a:r>
            <a:endParaRPr b="0" lang="en-US" sz="3200" spc="-1" strike="noStrike">
              <a:solidFill>
                <a:srgbClr val="000000"/>
              </a:solidFill>
              <a:uFill>
                <a:solidFill>
                  <a:srgbClr val="ffffff"/>
                </a:solidFill>
              </a:uFill>
              <a:latin typeface="Arial"/>
            </a:endParaRPr>
          </a:p>
        </p:txBody>
      </p:sp>
      <p:sp>
        <p:nvSpPr>
          <p:cNvPr id="79" name="CustomShape 2"/>
          <p:cNvSpPr/>
          <p:nvPr/>
        </p:nvSpPr>
        <p:spPr>
          <a:xfrm>
            <a:off x="457200" y="182880"/>
            <a:ext cx="822960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ffffff"/>
                </a:solidFill>
                <a:uFill>
                  <a:solidFill>
                    <a:srgbClr val="ffffff"/>
                  </a:solidFill>
                </a:uFill>
                <a:latin typeface="Book Antiqua"/>
              </a:rPr>
              <a:t>Белорусский национальный технический университет</a:t>
            </a:r>
            <a:endParaRPr b="0" lang="en-US" sz="1800" spc="-1" strike="noStrike">
              <a:solidFill>
                <a:srgbClr val="000000"/>
              </a:solidFill>
              <a:uFill>
                <a:solidFill>
                  <a:srgbClr val="ffffff"/>
                </a:solidFill>
              </a:uFill>
              <a:latin typeface="Arial"/>
            </a:endParaRPr>
          </a:p>
        </p:txBody>
      </p:sp>
      <p:sp>
        <p:nvSpPr>
          <p:cNvPr id="80" name="CustomShape 3"/>
          <p:cNvSpPr/>
          <p:nvPr/>
        </p:nvSpPr>
        <p:spPr>
          <a:xfrm>
            <a:off x="182880" y="640080"/>
            <a:ext cx="8869680" cy="364680"/>
          </a:xfrm>
          <a:prstGeom prst="rect">
            <a:avLst/>
          </a:prstGeom>
          <a:noFill/>
          <a:ln>
            <a:noFill/>
          </a:ln>
        </p:spPr>
        <p:style>
          <a:lnRef idx="0"/>
          <a:fillRef idx="0"/>
          <a:effectRef idx="0"/>
          <a:fontRef idx="minor"/>
        </p:style>
        <p:txBody>
          <a:bodyPr lIns="90000" rIns="90000" tIns="45000" bIns="45000"/>
          <a:p>
            <a:pPr algn="ctr">
              <a:lnSpc>
                <a:spcPct val="108000"/>
              </a:lnSpc>
            </a:pPr>
            <a:r>
              <a:rPr b="0" lang="ru-RU" sz="1800" spc="-1" strike="noStrike">
                <a:solidFill>
                  <a:srgbClr val="ffffff"/>
                </a:solidFill>
                <a:uFill>
                  <a:solidFill>
                    <a:srgbClr val="ffffff"/>
                  </a:solidFill>
                </a:uFill>
                <a:latin typeface="Book Antiqua"/>
                <a:ea typeface="Calibri"/>
              </a:rPr>
              <a:t>Факультет информационных технологий и робототехники (ФИТР)</a:t>
            </a:r>
            <a:endParaRPr b="0" lang="ru-RU" sz="1100" spc="-1" strike="noStrike">
              <a:solidFill>
                <a:srgbClr val="000000"/>
              </a:solidFill>
              <a:uFill>
                <a:solidFill>
                  <a:srgbClr val="ffffff"/>
                </a:solidFill>
              </a:uFill>
              <a:latin typeface="Calibri"/>
              <a:ea typeface="Calibri"/>
            </a:endParaRPr>
          </a:p>
        </p:txBody>
      </p:sp>
      <p:sp>
        <p:nvSpPr>
          <p:cNvPr id="81" name="CustomShape 4"/>
          <p:cNvSpPr/>
          <p:nvPr/>
        </p:nvSpPr>
        <p:spPr>
          <a:xfrm>
            <a:off x="274320" y="1249560"/>
            <a:ext cx="8595360" cy="762120"/>
          </a:xfrm>
          <a:prstGeom prst="rect">
            <a:avLst/>
          </a:prstGeom>
          <a:noFill/>
          <a:ln>
            <a:noFill/>
          </a:ln>
        </p:spPr>
        <p:style>
          <a:lnRef idx="0"/>
          <a:fillRef idx="0"/>
          <a:effectRef idx="0"/>
          <a:fontRef idx="minor"/>
        </p:style>
        <p:txBody>
          <a:bodyPr lIns="90000" rIns="90000" tIns="45000" bIns="45000"/>
          <a:p>
            <a:pPr algn="ctr">
              <a:lnSpc>
                <a:spcPct val="108000"/>
              </a:lnSpc>
            </a:pPr>
            <a:r>
              <a:rPr b="0" lang="ru-RU" sz="1800" spc="-1" strike="noStrike">
                <a:solidFill>
                  <a:srgbClr val="ffffff"/>
                </a:solidFill>
                <a:uFill>
                  <a:solidFill>
                    <a:srgbClr val="ffffff"/>
                  </a:solidFill>
                </a:uFill>
                <a:latin typeface="Book Antiqua"/>
              </a:rPr>
              <a:t>Кафедра программного обеспечения вычислительной техники</a:t>
            </a:r>
            <a:endParaRPr b="0" lang="ru-RU" sz="1100" spc="-1" strike="noStrike">
              <a:solidFill>
                <a:srgbClr val="000000"/>
              </a:solidFill>
              <a:uFill>
                <a:solidFill>
                  <a:srgbClr val="ffffff"/>
                </a:solidFill>
              </a:uFill>
              <a:latin typeface="Calibri"/>
              <a:ea typeface="Calibri"/>
            </a:endParaRPr>
          </a:p>
          <a:p>
            <a:pPr algn="ctr">
              <a:lnSpc>
                <a:spcPct val="108000"/>
              </a:lnSpc>
            </a:pPr>
            <a:r>
              <a:rPr b="0" lang="ru-RU" sz="1800" spc="-1" strike="noStrike">
                <a:solidFill>
                  <a:srgbClr val="ffffff"/>
                </a:solidFill>
                <a:uFill>
                  <a:solidFill>
                    <a:srgbClr val="ffffff"/>
                  </a:solidFill>
                </a:uFill>
                <a:latin typeface="Book Antiqua"/>
              </a:rPr>
              <a:t>и автоматизированных систем</a:t>
            </a:r>
            <a:endParaRPr b="0" lang="ru-RU" sz="1100" spc="-1" strike="noStrike">
              <a:solidFill>
                <a:srgbClr val="000000"/>
              </a:solidFill>
              <a:uFill>
                <a:solidFill>
                  <a:srgbClr val="ffffff"/>
                </a:solidFill>
              </a:uFill>
              <a:latin typeface="Calibri"/>
              <a:ea typeface="Calibri"/>
            </a:endParaRPr>
          </a:p>
        </p:txBody>
      </p:sp>
      <p:sp>
        <p:nvSpPr>
          <p:cNvPr id="82" name="CustomShape 5"/>
          <p:cNvSpPr/>
          <p:nvPr/>
        </p:nvSpPr>
        <p:spPr>
          <a:xfrm>
            <a:off x="4186440" y="4754880"/>
            <a:ext cx="4774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ffffff"/>
                </a:solidFill>
                <a:uFill>
                  <a:solidFill>
                    <a:srgbClr val="ffffff"/>
                  </a:solidFill>
                </a:uFill>
                <a:latin typeface="Book Antiqua"/>
              </a:rPr>
              <a:t>Разработал:Друзик А.Н., гр. 30701117</a:t>
            </a:r>
            <a:endParaRPr b="0" lang="en-US" sz="1800" spc="-1" strike="noStrike">
              <a:solidFill>
                <a:srgbClr val="000000"/>
              </a:solidFill>
              <a:uFill>
                <a:solidFill>
                  <a:srgbClr val="ffffff"/>
                </a:solidFill>
              </a:uFill>
              <a:latin typeface="Arial"/>
            </a:endParaRPr>
          </a:p>
        </p:txBody>
      </p:sp>
      <p:sp>
        <p:nvSpPr>
          <p:cNvPr id="83" name="CustomShape 6"/>
          <p:cNvSpPr/>
          <p:nvPr/>
        </p:nvSpPr>
        <p:spPr>
          <a:xfrm>
            <a:off x="4206240" y="5213160"/>
            <a:ext cx="45774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uFill>
                  <a:solidFill>
                    <a:srgbClr val="ffffff"/>
                  </a:solidFill>
                </a:uFill>
                <a:latin typeface="Book Antiqua"/>
              </a:rPr>
              <a:t>Руководитель: доц. Гурский Н.Н.</a:t>
            </a:r>
            <a:endParaRPr b="0" lang="en-US" sz="1800" spc="-1" strike="noStrike">
              <a:solidFill>
                <a:srgbClr val="000000"/>
              </a:solidFill>
              <a:uFill>
                <a:solidFill>
                  <a:srgbClr val="ffffff"/>
                </a:solidFill>
              </a:uFill>
              <a:latin typeface="Arial"/>
            </a:endParaRPr>
          </a:p>
        </p:txBody>
      </p:sp>
      <p:sp>
        <p:nvSpPr>
          <p:cNvPr id="84" name="CustomShape 7"/>
          <p:cNvSpPr/>
          <p:nvPr/>
        </p:nvSpPr>
        <p:spPr>
          <a:xfrm>
            <a:off x="3641040" y="6126480"/>
            <a:ext cx="1662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ffffff"/>
                </a:solidFill>
                <a:uFill>
                  <a:solidFill>
                    <a:srgbClr val="ffffff"/>
                  </a:solidFill>
                </a:uFill>
                <a:latin typeface="Book Antiqua"/>
              </a:rPr>
              <a:t>Минск, 2019</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0040" y="500040"/>
            <a:ext cx="8229240" cy="1142640"/>
          </a:xfrm>
          <a:prstGeom prst="rect">
            <a:avLst/>
          </a:prstGeom>
          <a:noFill/>
          <a:ln>
            <a:noFill/>
          </a:ln>
        </p:spPr>
        <p:txBody>
          <a:bodyPr lIns="90000" rIns="90000" tIns="45000" bIns="45000" anchor="ctr"/>
          <a:p>
            <a:pPr algn="ctr">
              <a:lnSpc>
                <a:spcPct val="100000"/>
              </a:lnSpc>
            </a:pPr>
            <a:r>
              <a:rPr b="1" lang="ru-RU" sz="4400" spc="-1" strike="noStrike">
                <a:solidFill>
                  <a:srgbClr val="e9d596"/>
                </a:solidFill>
                <a:uFill>
                  <a:solidFill>
                    <a:srgbClr val="ffffff"/>
                  </a:solidFill>
                </a:uFill>
                <a:latin typeface="Lucida Sans"/>
              </a:rPr>
              <a:t>Определение временного ряда</a:t>
            </a:r>
            <a:endParaRPr b="0" lang="ru-RU" sz="1800" spc="-1" strike="noStrike">
              <a:solidFill>
                <a:srgbClr val="ffffff"/>
              </a:solidFill>
              <a:uFill>
                <a:solidFill>
                  <a:srgbClr val="ffffff"/>
                </a:solidFill>
              </a:uFill>
              <a:latin typeface="Book Antiqua"/>
            </a:endParaRPr>
          </a:p>
        </p:txBody>
      </p:sp>
      <p:sp>
        <p:nvSpPr>
          <p:cNvPr id="86" name="TextShape 2"/>
          <p:cNvSpPr txBox="1"/>
          <p:nvPr/>
        </p:nvSpPr>
        <p:spPr>
          <a:xfrm>
            <a:off x="457200" y="1714680"/>
            <a:ext cx="8229240" cy="4609800"/>
          </a:xfrm>
          <a:prstGeom prst="rect">
            <a:avLst/>
          </a:prstGeom>
          <a:noFill/>
          <a:ln>
            <a:noFill/>
          </a:ln>
        </p:spPr>
        <p:txBody>
          <a:bodyPr lIns="90000" rIns="90000" tIns="45000" bIns="45000"/>
          <a:p>
            <a:pPr marL="548640" indent="-411120" algn="just">
              <a:lnSpc>
                <a:spcPct val="150000"/>
              </a:lnSpc>
              <a:buClr>
                <a:srgbClr val="f9f9f9"/>
              </a:buClr>
              <a:buSzPct val="65000"/>
              <a:buFont typeface="Wingdings 2" charset="2"/>
              <a:buChar char=""/>
            </a:pPr>
            <a:r>
              <a:rPr b="0" lang="ru-RU" sz="1600" spc="-1" strike="noStrike">
                <a:solidFill>
                  <a:srgbClr val="ffffff"/>
                </a:solidFill>
                <a:uFill>
                  <a:solidFill>
                    <a:srgbClr val="ffffff"/>
                  </a:solidFill>
                </a:uFill>
                <a:latin typeface="Book Antiqua"/>
              </a:rPr>
              <a:t>Временной ряд — это упорядоченная (по времени) последовательность значений некоторой произвольной переменной величины. Каждое отдельное значение данной переменной называется отсчётом временного ряда. Тем самым, временной ряд существенным образом отличается от простой выборки данных.</a:t>
            </a:r>
            <a:endParaRPr b="0" lang="ru-RU" sz="2800" spc="-1" strike="noStrike">
              <a:solidFill>
                <a:srgbClr val="ffffff"/>
              </a:solidFill>
              <a:uFill>
                <a:solidFill>
                  <a:srgbClr val="ffffff"/>
                </a:solidFill>
              </a:uFill>
              <a:latin typeface="Book Antiqua"/>
            </a:endParaRPr>
          </a:p>
          <a:p>
            <a:pPr algn="just">
              <a:lnSpc>
                <a:spcPct val="150000"/>
              </a:lnSpc>
            </a:pPr>
            <a:endParaRPr b="0" lang="ru-RU" sz="2800" spc="-1" strike="noStrike">
              <a:solidFill>
                <a:srgbClr val="ffffff"/>
              </a:solidFill>
              <a:uFill>
                <a:solidFill>
                  <a:srgbClr val="ffffff"/>
                </a:solidFill>
              </a:uFill>
              <a:latin typeface="Book Antiqua"/>
            </a:endParaRPr>
          </a:p>
          <a:p>
            <a:pPr marL="548640" indent="-411120" algn="just">
              <a:lnSpc>
                <a:spcPct val="150000"/>
              </a:lnSpc>
              <a:buClr>
                <a:srgbClr val="f9f9f9"/>
              </a:buClr>
              <a:buSzPct val="65000"/>
              <a:buFont typeface="Wingdings 2" charset="2"/>
              <a:buChar char=""/>
            </a:pPr>
            <a:r>
              <a:rPr b="0" lang="ru-RU" sz="1600" spc="-1" strike="noStrike">
                <a:solidFill>
                  <a:srgbClr val="ffffff"/>
                </a:solidFill>
                <a:uFill>
                  <a:solidFill>
                    <a:srgbClr val="ffffff"/>
                  </a:solidFill>
                </a:uFill>
                <a:latin typeface="Book Antiqua"/>
              </a:rPr>
              <a:t>Анализ временных рядов — совокупность математико-статистических методов анализа, предназначенных для выявления структуры временных рядов и для их прогноза. Сюда относятся, в частности, методы регрессионного анализа. Выявление структуры временного ряда необходимо для того, чтобы построить математическую модель того явления, которое является источником анализируемого временного ряда. Прогноз будущих значений временного ряда используется при принятии решений, например, в экономике.</a:t>
            </a:r>
            <a:endParaRPr b="0" lang="ru-RU" sz="2800" spc="-1" strike="noStrike">
              <a:solidFill>
                <a:srgbClr val="ffffff"/>
              </a:solidFill>
              <a:uFill>
                <a:solidFill>
                  <a:srgbClr val="ffffff"/>
                </a:solidFill>
              </a:uFill>
              <a:latin typeface="Book Antiqua"/>
            </a:endParaRPr>
          </a:p>
          <a:p>
            <a:pPr>
              <a:lnSpc>
                <a:spcPct val="100000"/>
              </a:lnSpc>
            </a:pPr>
            <a:endParaRPr b="0" lang="ru-RU" sz="2800" spc="-1" strike="noStrike">
              <a:solidFill>
                <a:srgbClr val="ffffff"/>
              </a:solidFill>
              <a:uFill>
                <a:solidFill>
                  <a:srgbClr val="ffffff"/>
                </a:solidFill>
              </a:uFill>
              <a:latin typeface="Book Antiqua"/>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lang="ru-RU" sz="3600" spc="-1" strike="noStrike">
                <a:solidFill>
                  <a:srgbClr val="e9d596"/>
                </a:solidFill>
                <a:uFill>
                  <a:solidFill>
                    <a:srgbClr val="ffffff"/>
                  </a:solidFill>
                </a:uFill>
                <a:latin typeface="Lucida Sans"/>
              </a:rPr>
              <a:t>Программа разложения временного процесса в тригонометрический ряд</a:t>
            </a:r>
            <a:endParaRPr b="0" lang="ru-RU" sz="1800" spc="-1" strike="noStrike">
              <a:solidFill>
                <a:srgbClr val="ffffff"/>
              </a:solidFill>
              <a:uFill>
                <a:solidFill>
                  <a:srgbClr val="ffffff"/>
                </a:solidFill>
              </a:uFill>
              <a:latin typeface="Book Antiqua"/>
            </a:endParaRPr>
          </a:p>
        </p:txBody>
      </p:sp>
      <p:sp>
        <p:nvSpPr>
          <p:cNvPr id="88" name="TextShape 2"/>
          <p:cNvSpPr txBox="1"/>
          <p:nvPr/>
        </p:nvSpPr>
        <p:spPr>
          <a:xfrm>
            <a:off x="428760" y="1928880"/>
            <a:ext cx="8400600" cy="4389120"/>
          </a:xfrm>
          <a:prstGeom prst="rect">
            <a:avLst/>
          </a:prstGeom>
          <a:noFill/>
          <a:ln>
            <a:noFill/>
          </a:ln>
        </p:spPr>
        <p:txBody>
          <a:bodyPr lIns="90000" rIns="90000" tIns="45000" bIns="45000"/>
          <a:p>
            <a:pPr>
              <a:lnSpc>
                <a:spcPct val="150000"/>
              </a:lnSpc>
            </a:pPr>
            <a:r>
              <a:rPr b="0" lang="ru-RU" sz="1800" spc="-1" strike="noStrike">
                <a:solidFill>
                  <a:srgbClr val="ffffff"/>
                </a:solidFill>
                <a:uFill>
                  <a:solidFill>
                    <a:srgbClr val="ffffff"/>
                  </a:solidFill>
                </a:uFill>
                <a:latin typeface="Book Antiqua"/>
              </a:rPr>
              <a:t>Данная программа позволяет получить численные значения, описываемые следующей функциональной зависимостью </a:t>
            </a:r>
            <a:endParaRPr b="0" lang="ru-RU" sz="2800" spc="-1" strike="noStrike">
              <a:solidFill>
                <a:srgbClr val="ffffff"/>
              </a:solidFill>
              <a:uFill>
                <a:solidFill>
                  <a:srgbClr val="ffffff"/>
                </a:solidFill>
              </a:uFill>
              <a:latin typeface="Book Antiqua"/>
            </a:endParaRPr>
          </a:p>
          <a:p>
            <a:pPr>
              <a:lnSpc>
                <a:spcPct val="150000"/>
              </a:lnSpc>
            </a:pPr>
            <a:endParaRPr b="0" lang="ru-RU" sz="2800" spc="-1" strike="noStrike">
              <a:solidFill>
                <a:srgbClr val="ffffff"/>
              </a:solidFill>
              <a:uFill>
                <a:solidFill>
                  <a:srgbClr val="ffffff"/>
                </a:solidFill>
              </a:uFill>
              <a:latin typeface="Book Antiqua"/>
            </a:endParaRPr>
          </a:p>
          <a:p>
            <a:pPr>
              <a:lnSpc>
                <a:spcPct val="150000"/>
              </a:lnSpc>
            </a:pPr>
            <a:endParaRPr b="0" lang="ru-RU" sz="2800" spc="-1" strike="noStrike">
              <a:solidFill>
                <a:srgbClr val="ffffff"/>
              </a:solidFill>
              <a:uFill>
                <a:solidFill>
                  <a:srgbClr val="ffffff"/>
                </a:solidFill>
              </a:uFill>
              <a:latin typeface="Book Antiqua"/>
            </a:endParaRPr>
          </a:p>
          <a:p>
            <a:pPr>
              <a:lnSpc>
                <a:spcPct val="150000"/>
              </a:lnSpc>
            </a:pPr>
            <a:r>
              <a:rPr b="0" lang="ru-RU" sz="1800" spc="-1" strike="noStrike">
                <a:solidFill>
                  <a:srgbClr val="ffffff"/>
                </a:solidFill>
                <a:uFill>
                  <a:solidFill>
                    <a:srgbClr val="ffffff"/>
                  </a:solidFill>
                </a:uFill>
                <a:latin typeface="Book Antiqua"/>
              </a:rPr>
              <a:t>при заданных начальных данных</a:t>
            </a:r>
            <a:endParaRPr b="0" lang="ru-RU" sz="2800" spc="-1" strike="noStrike">
              <a:solidFill>
                <a:srgbClr val="ffffff"/>
              </a:solidFill>
              <a:uFill>
                <a:solidFill>
                  <a:srgbClr val="ffffff"/>
                </a:solidFill>
              </a:uFill>
              <a:latin typeface="Book Antiqua"/>
            </a:endParaRPr>
          </a:p>
          <a:p>
            <a:pPr>
              <a:lnSpc>
                <a:spcPct val="150000"/>
              </a:lnSpc>
            </a:pPr>
            <a:endParaRPr b="0" lang="ru-RU" sz="2800" spc="-1" strike="noStrike">
              <a:solidFill>
                <a:srgbClr val="ffffff"/>
              </a:solidFill>
              <a:uFill>
                <a:solidFill>
                  <a:srgbClr val="ffffff"/>
                </a:solidFill>
              </a:uFill>
              <a:latin typeface="Book Antiqua"/>
            </a:endParaRPr>
          </a:p>
          <a:p>
            <a:pPr>
              <a:lnSpc>
                <a:spcPct val="150000"/>
              </a:lnSpc>
            </a:pPr>
            <a:r>
              <a:rPr b="0" lang="ru-RU" sz="1800" spc="-1" strike="noStrike">
                <a:solidFill>
                  <a:srgbClr val="ffffff"/>
                </a:solidFill>
                <a:uFill>
                  <a:solidFill>
                    <a:srgbClr val="ffffff"/>
                  </a:solidFill>
                </a:uFill>
                <a:latin typeface="Book Antiqua"/>
              </a:rPr>
              <a:t>Результаты отображаются в виде таблицы и графиков, совмещенных в одной системе координат.</a:t>
            </a:r>
            <a:endParaRPr b="0" lang="ru-RU" sz="2800" spc="-1" strike="noStrike">
              <a:solidFill>
                <a:srgbClr val="ffffff"/>
              </a:solidFill>
              <a:uFill>
                <a:solidFill>
                  <a:srgbClr val="ffffff"/>
                </a:solidFill>
              </a:uFill>
              <a:latin typeface="Book Antiqua"/>
            </a:endParaRPr>
          </a:p>
          <a:p>
            <a:pPr marL="548640" indent="-411120">
              <a:lnSpc>
                <a:spcPct val="150000"/>
              </a:lnSpc>
            </a:pPr>
            <a:endParaRPr b="0" lang="ru-RU" sz="2800" spc="-1" strike="noStrike">
              <a:solidFill>
                <a:srgbClr val="ffffff"/>
              </a:solidFill>
              <a:uFill>
                <a:solidFill>
                  <a:srgbClr val="ffffff"/>
                </a:solidFill>
              </a:uFill>
              <a:latin typeface="Book Antiqua"/>
            </a:endParaRPr>
          </a:p>
        </p:txBody>
      </p:sp>
      <p:sp>
        <p:nvSpPr>
          <p:cNvPr id="89" name="CustomShape 3"/>
          <p:cNvSpPr/>
          <p:nvPr/>
        </p:nvSpPr>
        <p:spPr>
          <a:xfrm>
            <a:off x="0" y="0"/>
            <a:ext cx="9143640" cy="360"/>
          </a:xfrm>
          <a:prstGeom prst="rect">
            <a:avLst/>
          </a:prstGeom>
          <a:noFill/>
          <a:ln w="9360">
            <a:noFill/>
          </a:ln>
        </p:spPr>
        <p:style>
          <a:lnRef idx="0"/>
          <a:fillRef idx="0"/>
          <a:effectRef idx="0"/>
          <a:fontRef idx="minor"/>
        </p:style>
      </p:sp>
      <p:sp>
        <p:nvSpPr>
          <p:cNvPr id="90" name="CustomShape 4"/>
          <p:cNvSpPr/>
          <p:nvPr/>
        </p:nvSpPr>
        <p:spPr>
          <a:xfrm>
            <a:off x="0" y="0"/>
            <a:ext cx="9143640" cy="360"/>
          </a:xfrm>
          <a:prstGeom prst="rect">
            <a:avLst/>
          </a:prstGeom>
          <a:noFill/>
          <a:ln w="9360">
            <a:noFill/>
          </a:ln>
        </p:spPr>
        <p:style>
          <a:lnRef idx="0"/>
          <a:fillRef idx="0"/>
          <a:effectRef idx="0"/>
          <a:fontRef idx="minor"/>
        </p:style>
      </p:sp>
      <p:pic>
        <p:nvPicPr>
          <p:cNvPr id="91" name="" descr=""/>
          <p:cNvPicPr/>
          <p:nvPr/>
        </p:nvPicPr>
        <p:blipFill>
          <a:blip r:embed="rId1"/>
          <a:stretch/>
        </p:blipFill>
        <p:spPr>
          <a:xfrm>
            <a:off x="2425680" y="3137040"/>
            <a:ext cx="3390840" cy="635040"/>
          </a:xfrm>
          <a:prstGeom prst="rect">
            <a:avLst/>
          </a:prstGeom>
          <a:ln>
            <a:noFill/>
          </a:ln>
        </p:spPr>
      </p:pic>
      <p:pic>
        <p:nvPicPr>
          <p:cNvPr id="92" name="" descr=""/>
          <p:cNvPicPr/>
          <p:nvPr/>
        </p:nvPicPr>
        <p:blipFill>
          <a:blip r:embed="rId2"/>
          <a:stretch/>
        </p:blipFill>
        <p:spPr>
          <a:xfrm>
            <a:off x="1778040" y="4495680"/>
            <a:ext cx="3301920" cy="4572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642960" y="571680"/>
            <a:ext cx="7829280" cy="632880"/>
          </a:xfrm>
          <a:prstGeom prst="rect">
            <a:avLst/>
          </a:prstGeom>
          <a:noFill/>
          <a:ln>
            <a:noFill/>
          </a:ln>
        </p:spPr>
        <p:txBody>
          <a:bodyPr lIns="90000" rIns="90000" tIns="45000" bIns="45000" anchor="ctr"/>
          <a:p>
            <a:pPr algn="ctr">
              <a:lnSpc>
                <a:spcPct val="100000"/>
              </a:lnSpc>
            </a:pPr>
            <a:r>
              <a:rPr b="1" lang="ru-RU" sz="4100" spc="-1" strike="noStrike">
                <a:solidFill>
                  <a:srgbClr val="e9d596"/>
                </a:solidFill>
                <a:uFill>
                  <a:solidFill>
                    <a:srgbClr val="ffffff"/>
                  </a:solidFill>
                </a:uFill>
                <a:latin typeface="Lucida Sans"/>
              </a:rPr>
              <a:t>Графическое отображение</a:t>
            </a:r>
            <a:endParaRPr b="0" lang="ru-RU" sz="1800" spc="-1" strike="noStrike">
              <a:solidFill>
                <a:srgbClr val="ffffff"/>
              </a:solidFill>
              <a:uFill>
                <a:solidFill>
                  <a:srgbClr val="ffffff"/>
                </a:solidFill>
              </a:uFill>
              <a:latin typeface="Book Antiqua"/>
            </a:endParaRPr>
          </a:p>
        </p:txBody>
      </p:sp>
      <p:pic>
        <p:nvPicPr>
          <p:cNvPr id="94" name="Picture 2" descr=""/>
          <p:cNvPicPr/>
          <p:nvPr/>
        </p:nvPicPr>
        <p:blipFill>
          <a:blip r:embed="rId1"/>
          <a:stretch/>
        </p:blipFill>
        <p:spPr>
          <a:xfrm>
            <a:off x="642960" y="1143000"/>
            <a:ext cx="8132400" cy="54097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lang="ru-RU" sz="4100" spc="-1" strike="noStrike">
                <a:solidFill>
                  <a:srgbClr val="e9d596"/>
                </a:solidFill>
                <a:uFill>
                  <a:solidFill>
                    <a:srgbClr val="ffffff"/>
                  </a:solidFill>
                </a:uFill>
                <a:latin typeface="Lucida Sans"/>
              </a:rPr>
              <a:t>Выводы</a:t>
            </a:r>
            <a:endParaRPr b="0" lang="ru-RU" sz="1800" spc="-1" strike="noStrike">
              <a:solidFill>
                <a:srgbClr val="ffffff"/>
              </a:solidFill>
              <a:uFill>
                <a:solidFill>
                  <a:srgbClr val="ffffff"/>
                </a:solidFill>
              </a:uFill>
              <a:latin typeface="Book Antiqua"/>
            </a:endParaRPr>
          </a:p>
        </p:txBody>
      </p:sp>
      <p:sp>
        <p:nvSpPr>
          <p:cNvPr id="96" name="TextShape 2"/>
          <p:cNvSpPr txBox="1"/>
          <p:nvPr/>
        </p:nvSpPr>
        <p:spPr>
          <a:xfrm>
            <a:off x="457200" y="1600200"/>
            <a:ext cx="8229240" cy="4708800"/>
          </a:xfrm>
          <a:prstGeom prst="rect">
            <a:avLst/>
          </a:prstGeom>
          <a:noFill/>
          <a:ln>
            <a:noFill/>
          </a:ln>
        </p:spPr>
        <p:txBody>
          <a:bodyPr lIns="90000" rIns="90000" tIns="45000" bIns="45000"/>
          <a:p>
            <a:pPr marL="548640" indent="-411120">
              <a:lnSpc>
                <a:spcPct val="150000"/>
              </a:lnSpc>
            </a:pPr>
            <a:r>
              <a:rPr b="0" lang="ru-RU" sz="1800" spc="-1" strike="noStrike">
                <a:solidFill>
                  <a:srgbClr val="ffffff"/>
                </a:solidFill>
                <a:uFill>
                  <a:solidFill>
                    <a:srgbClr val="ffffff"/>
                  </a:solidFill>
                </a:uFill>
                <a:latin typeface="Book Antiqua"/>
              </a:rPr>
              <a:t>В ходе выполнения курсовой работы:</a:t>
            </a:r>
            <a:endParaRPr b="0" lang="ru-RU" sz="2800" spc="-1" strike="noStrike">
              <a:solidFill>
                <a:srgbClr val="ffffff"/>
              </a:solidFill>
              <a:uFill>
                <a:solidFill>
                  <a:srgbClr val="ffffff"/>
                </a:solidFill>
              </a:uFill>
              <a:latin typeface="Book Antiqua"/>
            </a:endParaRPr>
          </a:p>
          <a:p>
            <a:pPr marL="548640" indent="-411120">
              <a:lnSpc>
                <a:spcPct val="150000"/>
              </a:lnSpc>
              <a:buClr>
                <a:srgbClr val="f9f9f9"/>
              </a:buClr>
              <a:buSzPct val="65000"/>
              <a:buFont typeface="Wingdings 2" charset="2"/>
              <a:buChar char=""/>
            </a:pPr>
            <a:r>
              <a:rPr b="0" lang="ru-RU" sz="1800" spc="-1" strike="noStrike">
                <a:solidFill>
                  <a:srgbClr val="ffffff"/>
                </a:solidFill>
                <a:uFill>
                  <a:solidFill>
                    <a:srgbClr val="ffffff"/>
                  </a:solidFill>
                </a:uFill>
                <a:latin typeface="Book Antiqua"/>
              </a:rPr>
              <a:t>были закреплены знания по курсу «Конструирование программ и языки программирования»;</a:t>
            </a:r>
            <a:endParaRPr b="0" lang="ru-RU" sz="2800" spc="-1" strike="noStrike">
              <a:solidFill>
                <a:srgbClr val="ffffff"/>
              </a:solidFill>
              <a:uFill>
                <a:solidFill>
                  <a:srgbClr val="ffffff"/>
                </a:solidFill>
              </a:uFill>
              <a:latin typeface="Book Antiqua"/>
            </a:endParaRPr>
          </a:p>
          <a:p>
            <a:pPr marL="548640" indent="-411120">
              <a:lnSpc>
                <a:spcPct val="150000"/>
              </a:lnSpc>
              <a:buClr>
                <a:srgbClr val="f9f9f9"/>
              </a:buClr>
              <a:buSzPct val="65000"/>
              <a:buFont typeface="Wingdings 2" charset="2"/>
              <a:buChar char=""/>
            </a:pPr>
            <a:r>
              <a:rPr b="0" lang="ru-RU" sz="1800" spc="-1" strike="noStrike">
                <a:solidFill>
                  <a:srgbClr val="ffffff"/>
                </a:solidFill>
                <a:uFill>
                  <a:solidFill>
                    <a:srgbClr val="ffffff"/>
                  </a:solidFill>
                </a:uFill>
                <a:latin typeface="Book Antiqua"/>
              </a:rPr>
              <a:t>приобретен опыт при разработке объектно-ориентированных программ;</a:t>
            </a:r>
            <a:endParaRPr b="0" lang="ru-RU" sz="2800" spc="-1" strike="noStrike">
              <a:solidFill>
                <a:srgbClr val="ffffff"/>
              </a:solidFill>
              <a:uFill>
                <a:solidFill>
                  <a:srgbClr val="ffffff"/>
                </a:solidFill>
              </a:uFill>
              <a:latin typeface="Book Antiqua"/>
            </a:endParaRPr>
          </a:p>
          <a:p>
            <a:pPr marL="548640" indent="-411120">
              <a:lnSpc>
                <a:spcPct val="150000"/>
              </a:lnSpc>
              <a:buClr>
                <a:srgbClr val="f9f9f9"/>
              </a:buClr>
              <a:buSzPct val="65000"/>
              <a:buFont typeface="Wingdings 2" charset="2"/>
              <a:buChar char=""/>
            </a:pPr>
            <a:r>
              <a:rPr b="0" lang="ru-RU" sz="1800" spc="-1" strike="noStrike">
                <a:solidFill>
                  <a:srgbClr val="ffffff"/>
                </a:solidFill>
                <a:uFill>
                  <a:solidFill>
                    <a:srgbClr val="ffffff"/>
                  </a:solidFill>
                </a:uFill>
                <a:latin typeface="Book Antiqua"/>
              </a:rPr>
              <a:t>изучены принципы создания динамических библиотек;</a:t>
            </a:r>
            <a:endParaRPr b="0" lang="ru-RU" sz="2800" spc="-1" strike="noStrike">
              <a:solidFill>
                <a:srgbClr val="ffffff"/>
              </a:solidFill>
              <a:uFill>
                <a:solidFill>
                  <a:srgbClr val="ffffff"/>
                </a:solidFill>
              </a:uFill>
              <a:latin typeface="Book Antiqua"/>
            </a:endParaRPr>
          </a:p>
          <a:p>
            <a:pPr marL="548640" indent="-411120">
              <a:lnSpc>
                <a:spcPct val="150000"/>
              </a:lnSpc>
              <a:buClr>
                <a:srgbClr val="f9f9f9"/>
              </a:buClr>
              <a:buSzPct val="65000"/>
              <a:buFont typeface="Wingdings 2" charset="2"/>
              <a:buChar char=""/>
            </a:pPr>
            <a:r>
              <a:rPr b="0" lang="ru-RU" sz="1800" spc="-1" strike="noStrike">
                <a:solidFill>
                  <a:srgbClr val="ffffff"/>
                </a:solidFill>
                <a:uFill>
                  <a:solidFill>
                    <a:srgbClr val="ffffff"/>
                  </a:solidFill>
                </a:uFill>
                <a:latin typeface="Book Antiqua"/>
              </a:rPr>
              <a:t>изучены и реализованы способы создания клиент-серверных приложений на базе COM-технологий;</a:t>
            </a:r>
            <a:endParaRPr b="0" lang="ru-RU" sz="2800" spc="-1" strike="noStrike">
              <a:solidFill>
                <a:srgbClr val="ffffff"/>
              </a:solidFill>
              <a:uFill>
                <a:solidFill>
                  <a:srgbClr val="ffffff"/>
                </a:solidFill>
              </a:uFill>
              <a:latin typeface="Book Antiqua"/>
            </a:endParaRPr>
          </a:p>
          <a:p>
            <a:pPr marL="548640" indent="-411120">
              <a:lnSpc>
                <a:spcPct val="150000"/>
              </a:lnSpc>
              <a:buClr>
                <a:srgbClr val="f9f9f9"/>
              </a:buClr>
              <a:buSzPct val="65000"/>
              <a:buFont typeface="Wingdings 2" charset="2"/>
              <a:buChar char=""/>
            </a:pPr>
            <a:r>
              <a:rPr b="0" lang="ru-RU" sz="1800" spc="-1" strike="noStrike">
                <a:solidFill>
                  <a:srgbClr val="ffffff"/>
                </a:solidFill>
                <a:uFill>
                  <a:solidFill>
                    <a:srgbClr val="ffffff"/>
                  </a:solidFill>
                </a:uFill>
                <a:latin typeface="Book Antiqua"/>
              </a:rPr>
              <a:t>освоены методы передачи данных между приложениями;</a:t>
            </a:r>
            <a:endParaRPr b="0" lang="ru-RU" sz="2800" spc="-1" strike="noStrike">
              <a:solidFill>
                <a:srgbClr val="ffffff"/>
              </a:solidFill>
              <a:uFill>
                <a:solidFill>
                  <a:srgbClr val="ffffff"/>
                </a:solidFill>
              </a:uFill>
              <a:latin typeface="Book Antiqua"/>
            </a:endParaRPr>
          </a:p>
          <a:p>
            <a:pPr marL="548640" indent="-411120">
              <a:lnSpc>
                <a:spcPct val="150000"/>
              </a:lnSpc>
              <a:buClr>
                <a:srgbClr val="f9f9f9"/>
              </a:buClr>
              <a:buSzPct val="65000"/>
              <a:buFont typeface="Wingdings 2" charset="2"/>
              <a:buChar char=""/>
            </a:pPr>
            <a:r>
              <a:rPr b="0" lang="ru-RU" sz="1800" spc="-1" strike="noStrike">
                <a:solidFill>
                  <a:srgbClr val="ffffff"/>
                </a:solidFill>
                <a:uFill>
                  <a:solidFill>
                    <a:srgbClr val="ffffff"/>
                  </a:solidFill>
                </a:uFill>
                <a:latin typeface="Book Antiqua"/>
              </a:rPr>
              <a:t>изучены возможности создания справочной системой высокой степени сложности и различных форматов.</a:t>
            </a:r>
            <a:endParaRPr b="0" lang="ru-RU" sz="2800" spc="-1" strike="noStrike">
              <a:solidFill>
                <a:srgbClr val="ffffff"/>
              </a:solidFill>
              <a:uFill>
                <a:solidFill>
                  <a:srgbClr val="ffffff"/>
                </a:solidFill>
              </a:uFill>
              <a:latin typeface="Book Antiqua"/>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lang="ru-RU" sz="4100" spc="-1" strike="noStrike">
                <a:solidFill>
                  <a:srgbClr val="e9d596"/>
                </a:solidFill>
                <a:uFill>
                  <a:solidFill>
                    <a:srgbClr val="ffffff"/>
                  </a:solidFill>
                </a:uFill>
                <a:latin typeface="Lucida Sans"/>
              </a:rPr>
              <a:t>Спасибо за внимание!</a:t>
            </a:r>
            <a:endParaRPr b="0" lang="ru-RU" sz="1800" spc="-1" strike="noStrike">
              <a:solidFill>
                <a:srgbClr val="ffffff"/>
              </a:solidFill>
              <a:uFill>
                <a:solidFill>
                  <a:srgbClr val="ffffff"/>
                </a:solidFill>
              </a:uFill>
              <a:latin typeface="Book Antiqua"/>
            </a:endParaRPr>
          </a:p>
        </p:txBody>
      </p:sp>
      <p:sp>
        <p:nvSpPr>
          <p:cNvPr id="98" name="TextShape 2"/>
          <p:cNvSpPr txBox="1"/>
          <p:nvPr/>
        </p:nvSpPr>
        <p:spPr>
          <a:xfrm>
            <a:off x="457200" y="1935000"/>
            <a:ext cx="1971360" cy="3993840"/>
          </a:xfrm>
          <a:prstGeom prst="rect">
            <a:avLst/>
          </a:prstGeom>
          <a:noFill/>
          <a:ln>
            <a:noFill/>
          </a:ln>
        </p:spPr>
        <p:txBody>
          <a:bodyPr lIns="90000" rIns="90000" tIns="45000" bIns="45000"/>
          <a:p>
            <a:endParaRPr b="0" lang="ru-RU" sz="2800" spc="-1" strike="noStrike">
              <a:solidFill>
                <a:srgbClr val="ffffff"/>
              </a:solidFill>
              <a:uFill>
                <a:solidFill>
                  <a:srgbClr val="ffffff"/>
                </a:solidFill>
              </a:uFill>
              <a:latin typeface="Book Antiqua"/>
            </a:endParaRPr>
          </a:p>
        </p:txBody>
      </p:sp>
      <p:pic>
        <p:nvPicPr>
          <p:cNvPr id="99" name="Picture 2" descr=""/>
          <p:cNvPicPr/>
          <p:nvPr/>
        </p:nvPicPr>
        <p:blipFill>
          <a:blip r:embed="rId1"/>
          <a:stretch/>
        </p:blipFill>
        <p:spPr>
          <a:xfrm>
            <a:off x="3673440" y="2513160"/>
            <a:ext cx="1796760" cy="183168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Apex</Template>
  <TotalTime>11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2010-05-14T07:41:34Z</dcterms:created>
  <dc:creator>User</dc:creator>
  <dc:description/>
  <dc:language>en-US</dc:language>
  <cp:lastModifiedBy/>
  <dcterms:modified xsi:type="dcterms:W3CDTF">2019-05-24T12:35:02Z</dcterms:modified>
  <cp:revision>4</cp:revision>
  <dc:subject/>
  <dc:title>Vremennoj Process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Экран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