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9.jpeg" ContentType="image/jpeg"/>
  <Override PartName="/ppt/media/image5.png" ContentType="image/png"/>
  <Override PartName="/ppt/media/image8.jpeg" ContentType="image/jpeg"/>
  <Override PartName="/ppt/media/image1.png" ContentType="image/png"/>
  <Override PartName="/ppt/media/image2.png" ContentType="image/png"/>
  <Override PartName="/ppt/media/image3.png" ContentType="image/png"/>
  <Override PartName="/ppt/media/image10.wmf" ContentType="image/x-wmf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31520" y="2797200"/>
            <a:ext cx="7427160" cy="122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Программа </a:t>
            </a:r>
            <a:r>
              <a:rPr b="0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Calibri"/>
              </a:rPr>
              <a:t>решения ДУ модифицированным методом Эйлера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7200" y="182880"/>
            <a:ext cx="82274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Белорусский национальный технический университет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182880" y="640080"/>
            <a:ext cx="88675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8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Calibri"/>
              </a:rPr>
              <a:t>Факультет информационных технологий и робототехники (ФИТР)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74320" y="1249560"/>
            <a:ext cx="859320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8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Кафедра программного обеспечения вычислительной техники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8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и автоматизированных систем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4186440" y="4754880"/>
            <a:ext cx="47725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Разработал: Друзик А.Н., гр. 30701117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4206240" y="5213160"/>
            <a:ext cx="457524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Руководитель: доц. Гурский Н.Н.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3641040" y="6126480"/>
            <a:ext cx="1660320" cy="36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Минск, 2019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0040" y="50004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Метод Эйлера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57200" y="1714680"/>
            <a:ext cx="8227080" cy="460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Метод Эйлера — простейший численный метод решения систем обыкновенных дифференциальных уравнений. Впервые описан Леонардом Эйлером в 1768 году в работе «Интегральное исчисление». Метод Эйлера является явным, одношаговым методом первого порядка точности. Он основан на аппроксимации интегральной кривой кусочно-линейной функцией, так называемой ломаной Эйлера.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Метод Эйлера являлся исторически первым методом численного решения задачи Коши. О. Коши использовал этот метод для доказательства существования решения задачи Коши. Ввиду невысокой точности и вычислительной неустойчивости для практического нахождения решений задачи Коши метод Эйлера применяется редко. Однако в виду своей простоты метод Эйлера находит своё применение в теоретических исследованиях дифференциальных уравнений, задач вариационного исчисления и ряда других математических проблем..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Усовершенствованный метод Эйлера.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28760" y="1928880"/>
            <a:ext cx="8398440" cy="43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  </a:t>
            </a: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Повысить точность и устойчивость вычисления решения можно с помощью неявного метода Эйлера следующего вида. Прогноз: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Коррекция: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    </a:t>
            </a:r>
            <a:r>
              <a:rPr b="0" lang="en-US" sz="16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Модифицированный метод Эйлера с пересчетом имеет второй порядок точности, однако для его реализации необходимо как минимум дважды вычислять f(x,y). Метод Эйлера с пересчетом представляет собой разновидность методов Рунге-Кутты (предиктор-корректор).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0" y="0"/>
            <a:ext cx="91414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0" y="0"/>
            <a:ext cx="9141480" cy="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108960" y="2823480"/>
            <a:ext cx="2893320" cy="559800"/>
          </a:xfrm>
          <a:prstGeom prst="rect">
            <a:avLst/>
          </a:prstGeom>
          <a:ln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777760" y="4023360"/>
            <a:ext cx="3531600" cy="521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642960" y="571680"/>
            <a:ext cx="7827120" cy="63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Графическое отображение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399320" y="1790280"/>
            <a:ext cx="6403320" cy="4334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7080" cy="470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548640" indent="-408960">
              <a:lnSpc>
                <a:spcPct val="15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В ходе выполнения курсовой работы: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были закреплены знания по курсу «Конструирование программ и языки программирования»;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приобретен опыт при разработке объектно-ориентированных программ;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изучены принципы создания динамических библиотек;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изучены и реализованы способы создания клиент-серверных приложений на базе COM-технологий;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освоены методы передачи данных между приложениями;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48640" indent="-408960">
              <a:lnSpc>
                <a:spcPct val="150000"/>
              </a:lnSpc>
              <a:buClr>
                <a:srgbClr val="f9f9f9"/>
              </a:buClr>
              <a:buSzPct val="65000"/>
              <a:buFont typeface="Wingdings 2" charset="2"/>
              <a:buChar char=""/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DejaVu Sans"/>
              </a:rPr>
              <a:t>изучены возможности создания справочной системой высокой степени сложности и различных форматов.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7080" cy="114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100" spc="-1" strike="noStrike">
                <a:solidFill>
                  <a:srgbClr val="e9d596"/>
                </a:solidFill>
                <a:uFill>
                  <a:solidFill>
                    <a:srgbClr val="ffffff"/>
                  </a:solidFill>
                </a:uFill>
                <a:latin typeface="Lucida Sans"/>
                <a:ea typeface="DejaVu Sans"/>
              </a:rPr>
              <a:t>Спасибо за внимание!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935000"/>
            <a:ext cx="1969200" cy="399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3673440" y="2513160"/>
            <a:ext cx="1794600" cy="18295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2010-05-14T07:41:34Z</dcterms:created>
  <dc:creator>User</dc:creator>
  <dc:description/>
  <dc:language>en-US</dc:language>
  <cp:lastModifiedBy/>
  <dcterms:modified xsi:type="dcterms:W3CDTF">2019-05-27T17:36:48Z</dcterms:modified>
  <cp:revision>20</cp:revision>
  <dc:subject/>
  <dc:title>Vremennoj Process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