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AE25707-75E1-44F2-821E-1234E90404C2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216D3-0AC3-4255-B8CA-8AA2943435D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18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25707-75E1-44F2-821E-1234E90404C2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216D3-0AC3-4255-B8CA-8AA294343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87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25707-75E1-44F2-821E-1234E90404C2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216D3-0AC3-4255-B8CA-8AA2943435D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1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25707-75E1-44F2-821E-1234E90404C2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216D3-0AC3-4255-B8CA-8AA294343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0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25707-75E1-44F2-821E-1234E90404C2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216D3-0AC3-4255-B8CA-8AA2943435D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235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25707-75E1-44F2-821E-1234E90404C2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216D3-0AC3-4255-B8CA-8AA294343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2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25707-75E1-44F2-821E-1234E90404C2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216D3-0AC3-4255-B8CA-8AA294343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26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25707-75E1-44F2-821E-1234E90404C2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216D3-0AC3-4255-B8CA-8AA294343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86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25707-75E1-44F2-821E-1234E90404C2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216D3-0AC3-4255-B8CA-8AA294343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491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25707-75E1-44F2-821E-1234E90404C2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216D3-0AC3-4255-B8CA-8AA294343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15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25707-75E1-44F2-821E-1234E90404C2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216D3-0AC3-4255-B8CA-8AA2943435D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98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AE25707-75E1-44F2-821E-1234E90404C2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EF216D3-0AC3-4255-B8CA-8AA2943435D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610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B998B-4C8B-40BD-BCBC-3EDAFD2432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9A96B9-75A7-49D2-8B31-2D0AF4DA0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578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Tw Cen MT</vt:lpstr>
      <vt:lpstr>Tw Cen MT Condensed</vt:lpstr>
      <vt:lpstr>Wingdings 3</vt:lpstr>
      <vt:lpstr>Integral</vt:lpstr>
      <vt:lpstr>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Oleksandra Bereza</dc:creator>
  <cp:lastModifiedBy>Oleksandra Bereza</cp:lastModifiedBy>
  <cp:revision>1</cp:revision>
  <dcterms:created xsi:type="dcterms:W3CDTF">2021-11-07T21:50:02Z</dcterms:created>
  <dcterms:modified xsi:type="dcterms:W3CDTF">2021-11-07T21:50:25Z</dcterms:modified>
</cp:coreProperties>
</file>