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87EB-12E1-4669-90E7-D680F9E9D6B2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5E406-8097-48CA-BE3D-6E7588A8B81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59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78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9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63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42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90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43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90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5E406-8097-48CA-BE3D-6E7588A8B81A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9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BA1463-0615-4D46-BEEA-6042D7140B03}" type="datetimeFigureOut">
              <a:rPr lang="es-MX" smtClean="0"/>
              <a:pPr/>
              <a:t>21/02/2017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920CDA-4B54-443A-82F5-056AE6F3708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412360" cy="171962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DESODORIZANTE EN </a:t>
            </a:r>
            <a:br>
              <a:rPr lang="es-MX" dirty="0"/>
            </a:br>
            <a:r>
              <a:rPr lang="es-MX" dirty="0"/>
              <a:t>LETRINAS MÓVILES</a:t>
            </a:r>
            <a:br>
              <a:rPr lang="es-MX" dirty="0"/>
            </a:br>
            <a:r>
              <a:rPr lang="es-MX" dirty="0"/>
              <a:t>(</a:t>
            </a:r>
            <a:r>
              <a:rPr lang="es-MX" dirty="0" err="1"/>
              <a:t>Sanitización</a:t>
            </a:r>
            <a:r>
              <a:rPr lang="es-MX" dirty="0"/>
              <a:t> Portátil)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1536576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dirty="0"/>
              <a:t>Un concepto de                    con innovación tecnológica</a:t>
            </a:r>
          </a:p>
          <a:p>
            <a:endParaRPr lang="es-MX" sz="2000" dirty="0"/>
          </a:p>
          <a:p>
            <a:pPr algn="ctr"/>
            <a:r>
              <a:rPr lang="es-MX" sz="2000" dirty="0"/>
              <a:t>Fernando del Águila Murphy</a:t>
            </a:r>
          </a:p>
        </p:txBody>
      </p:sp>
      <p:pic>
        <p:nvPicPr>
          <p:cNvPr id="4" name="3 Imagen" descr="ad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2443916"/>
            <a:ext cx="4032448" cy="19154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81" y="4841114"/>
            <a:ext cx="1727198" cy="417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00201"/>
            <a:ext cx="7643192" cy="2116832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El </a:t>
            </a:r>
            <a:r>
              <a:rPr lang="es-MX" dirty="0" err="1">
                <a:solidFill>
                  <a:srgbClr val="0070C0"/>
                </a:solidFill>
              </a:rPr>
              <a:t>Super</a:t>
            </a:r>
            <a:r>
              <a:rPr lang="es-MX" dirty="0">
                <a:solidFill>
                  <a:srgbClr val="0070C0"/>
                </a:solidFill>
              </a:rPr>
              <a:t>-Blue Pack </a:t>
            </a:r>
            <a:r>
              <a:rPr lang="es-MX" dirty="0"/>
              <a:t>es un producto que inhibe el crecimiento de bacterias patógenas, causantes del mal olor en letrinas móviles de autobuses, aviones, barcos y yates.</a:t>
            </a:r>
          </a:p>
        </p:txBody>
      </p:sp>
      <p:pic>
        <p:nvPicPr>
          <p:cNvPr id="1026" name="Picture 2" descr="C:\Users\BALU\Pictures\BACTERI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692643"/>
            <a:ext cx="2520280" cy="2119093"/>
          </a:xfrm>
          <a:prstGeom prst="rect">
            <a:avLst/>
          </a:prstGeom>
          <a:noFill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Especificaciones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447800"/>
            <a:ext cx="8034096" cy="4800600"/>
          </a:xfrm>
        </p:spPr>
        <p:txBody>
          <a:bodyPr/>
          <a:lstStyle/>
          <a:p>
            <a:pPr algn="just"/>
            <a:r>
              <a:rPr lang="es-ES_tradnl" dirty="0" err="1">
                <a:solidFill>
                  <a:srgbClr val="0070C0"/>
                </a:solidFill>
              </a:rPr>
              <a:t>Super</a:t>
            </a:r>
            <a:r>
              <a:rPr lang="es-ES_tradnl" dirty="0">
                <a:solidFill>
                  <a:srgbClr val="0070C0"/>
                </a:solidFill>
              </a:rPr>
              <a:t>-Blue Pack </a:t>
            </a:r>
            <a:r>
              <a:rPr lang="es-ES_tradnl" dirty="0"/>
              <a:t>es una mezcla de </a:t>
            </a:r>
            <a:r>
              <a:rPr lang="es-ES_tradnl" dirty="0" err="1"/>
              <a:t>bactercidas</a:t>
            </a:r>
            <a:r>
              <a:rPr lang="es-ES_tradnl" dirty="0"/>
              <a:t>, desodorizantes y colorantes que no manchan, reaccionan químicamente con la materia orgánica y neutralizan olores.</a:t>
            </a:r>
          </a:p>
          <a:p>
            <a:pPr algn="just"/>
            <a:r>
              <a:rPr lang="es-ES_tradnl" dirty="0" err="1">
                <a:solidFill>
                  <a:srgbClr val="0070C0"/>
                </a:solidFill>
              </a:rPr>
              <a:t>Super</a:t>
            </a:r>
            <a:r>
              <a:rPr lang="es-ES_tradnl" dirty="0">
                <a:solidFill>
                  <a:srgbClr val="0070C0"/>
                </a:solidFill>
              </a:rPr>
              <a:t>-Blue Pack </a:t>
            </a:r>
            <a:r>
              <a:rPr lang="es-ES_tradnl" dirty="0"/>
              <a:t>no contiene formaldehído o sustancia que lo contenga, no contiene ácidos o cáusticos libres.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Especificaciones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>
                <a:solidFill>
                  <a:srgbClr val="0070C0"/>
                </a:solidFill>
              </a:rPr>
              <a:t>Super</a:t>
            </a:r>
            <a:r>
              <a:rPr lang="es-ES_tradnl" dirty="0">
                <a:solidFill>
                  <a:srgbClr val="0070C0"/>
                </a:solidFill>
              </a:rPr>
              <a:t>-Blue Pack </a:t>
            </a:r>
            <a:r>
              <a:rPr lang="es-ES_tradnl" dirty="0"/>
              <a:t>limpia y desodoriza a bajas concentraciones y no perderá su efectividad durante en recorridos largos.</a:t>
            </a:r>
          </a:p>
          <a:p>
            <a:pPr algn="just"/>
            <a:r>
              <a:rPr lang="es-ES_tradnl" dirty="0" err="1">
                <a:solidFill>
                  <a:srgbClr val="0070C0"/>
                </a:solidFill>
              </a:rPr>
              <a:t>Super</a:t>
            </a:r>
            <a:r>
              <a:rPr lang="es-ES_tradnl" dirty="0">
                <a:solidFill>
                  <a:srgbClr val="0070C0"/>
                </a:solidFill>
              </a:rPr>
              <a:t>-Blue Pack </a:t>
            </a:r>
            <a:r>
              <a:rPr lang="es-ES_tradnl" dirty="0"/>
              <a:t>es un producto en polvo dosificado en bolsitas que se disuelven al contacto con el agua.</a:t>
            </a:r>
          </a:p>
          <a:p>
            <a:pPr algn="just"/>
            <a:r>
              <a:rPr lang="es-ES_tradnl" dirty="0" err="1">
                <a:solidFill>
                  <a:srgbClr val="0070C0"/>
                </a:solidFill>
              </a:rPr>
              <a:t>Super</a:t>
            </a:r>
            <a:r>
              <a:rPr lang="es-ES_tradnl" dirty="0">
                <a:solidFill>
                  <a:srgbClr val="0070C0"/>
                </a:solidFill>
              </a:rPr>
              <a:t>-Blue Pack </a:t>
            </a:r>
            <a:r>
              <a:rPr lang="es-ES_tradnl" dirty="0"/>
              <a:t>no representa ningún riesgo en su desecho, ya que asume el pH del agua.</a:t>
            </a:r>
          </a:p>
          <a:p>
            <a:pPr algn="just"/>
            <a:r>
              <a:rPr lang="es-ES_tradnl" dirty="0"/>
              <a:t>Producto 100% biodegradable.</a:t>
            </a:r>
            <a:endParaRPr lang="es-MX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y Beneficios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Producto de fácil aplicación, solo basta arrojarlo directamente al sanitario.</a:t>
            </a:r>
          </a:p>
          <a:p>
            <a:pPr algn="just"/>
            <a:r>
              <a:rPr lang="es-MX" dirty="0"/>
              <a:t>Contamos con diferentes fragancias.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56992"/>
            <a:ext cx="3192587" cy="23957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356992"/>
            <a:ext cx="2140322" cy="2322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y Beneficios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pPr algn="just"/>
            <a:r>
              <a:rPr lang="es-MX" dirty="0"/>
              <a:t>La bolsita entra en contacto con el líquido y se disuelve inmediatamente liberando el producto y fijando el ambiente de un agradable aroma. </a:t>
            </a:r>
          </a:p>
          <a:p>
            <a:pPr algn="just"/>
            <a:r>
              <a:rPr lang="es-MX" dirty="0"/>
              <a:t>Sus activos germicidas eliminan de manera inmediata los malos olores.</a:t>
            </a:r>
          </a:p>
          <a:p>
            <a:pPr algn="just"/>
            <a:r>
              <a:rPr lang="es-MX" dirty="0"/>
              <a:t>No requiere de equipos especiales para su aplicación por ser un método manual.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y Beneficios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/>
          <a:lstStyle/>
          <a:p>
            <a:r>
              <a:rPr lang="es-MX" dirty="0"/>
              <a:t>Facilita su almacenaje y maniobra por su peso y espacio que ocupa.</a:t>
            </a:r>
          </a:p>
          <a:p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Reduce el riesgo de accidentes y derrames químicos.</a:t>
            </a:r>
          </a:p>
          <a:p>
            <a:pPr algn="just"/>
            <a:r>
              <a:rPr lang="es-MX" dirty="0"/>
              <a:t>De fácil disposición por ser 100% biodegradable.</a:t>
            </a:r>
          </a:p>
        </p:txBody>
      </p:sp>
      <p:pic>
        <p:nvPicPr>
          <p:cNvPr id="2050" name="Picture 2" descr="C:\Users\BALU\Pictures\ab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564904"/>
            <a:ext cx="1722685" cy="1182359"/>
          </a:xfrm>
          <a:prstGeom prst="rect">
            <a:avLst/>
          </a:prstGeom>
          <a:noFill/>
        </p:spPr>
      </p:pic>
      <p:pic>
        <p:nvPicPr>
          <p:cNvPr id="2052" name="Picture 4" descr="C:\Users\BALU\Pictures\abbbbb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564904"/>
            <a:ext cx="1152128" cy="1152128"/>
          </a:xfrm>
          <a:prstGeom prst="rect">
            <a:avLst/>
          </a:prstGeom>
          <a:noFill/>
        </p:spPr>
      </p:pic>
      <p:pic>
        <p:nvPicPr>
          <p:cNvPr id="2053" name="Picture 5" descr="C:\Users\BALU\Pictures\acc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708920"/>
            <a:ext cx="936104" cy="936104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880808" cy="1143000"/>
          </a:xfrm>
        </p:spPr>
        <p:txBody>
          <a:bodyPr/>
          <a:lstStyle/>
          <a:p>
            <a:pPr algn="ctr"/>
            <a:r>
              <a:rPr lang="es-MX" dirty="0"/>
              <a:t>Aplicaciones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268760"/>
            <a:ext cx="7715200" cy="1872209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err="1">
                <a:solidFill>
                  <a:srgbClr val="0070C0"/>
                </a:solidFill>
              </a:rPr>
              <a:t>Super</a:t>
            </a:r>
            <a:r>
              <a:rPr lang="es-MX" dirty="0">
                <a:solidFill>
                  <a:srgbClr val="0070C0"/>
                </a:solidFill>
              </a:rPr>
              <a:t>-Blue Pack </a:t>
            </a:r>
            <a:r>
              <a:rPr lang="es-MX" dirty="0"/>
              <a:t>es un producto utilizado por las empresas de autobuses comerciales, líneas aéreas, en la industria náutica y baños portátiles.</a:t>
            </a:r>
          </a:p>
        </p:txBody>
      </p:sp>
      <p:pic>
        <p:nvPicPr>
          <p:cNvPr id="5" name="4 Imagen" descr="ad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3140968"/>
            <a:ext cx="3335107" cy="1584176"/>
          </a:xfrm>
          <a:prstGeom prst="rect">
            <a:avLst/>
          </a:prstGeom>
        </p:spPr>
      </p:pic>
      <p:pic>
        <p:nvPicPr>
          <p:cNvPr id="1026" name="Picture 2" descr="C:\Users\BALU\Pictures\airbu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140968"/>
            <a:ext cx="2461815" cy="1638226"/>
          </a:xfrm>
          <a:prstGeom prst="rect">
            <a:avLst/>
          </a:prstGeom>
          <a:noFill/>
        </p:spPr>
      </p:pic>
      <p:pic>
        <p:nvPicPr>
          <p:cNvPr id="1027" name="Picture 3" descr="C:\Users\BALU\Pictures\barc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4921359"/>
            <a:ext cx="2628900" cy="1743075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21359"/>
            <a:ext cx="1129647" cy="17173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1845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Servicio de calidad en todo momento</a:t>
            </a:r>
          </a:p>
        </p:txBody>
      </p:sp>
      <p:sp>
        <p:nvSpPr>
          <p:cNvPr id="4" name="Rectangle 1059"/>
          <p:cNvSpPr>
            <a:spLocks noGrp="1" noChangeArrowheads="1"/>
          </p:cNvSpPr>
          <p:nvPr>
            <p:ph idx="1"/>
          </p:nvPr>
        </p:nvSpPr>
        <p:spPr bwMode="auto">
          <a:xfrm>
            <a:off x="1115616" y="1600201"/>
            <a:ext cx="7571184" cy="892696"/>
          </a:xfrm>
          <a:prstGeom prst="rect">
            <a:avLst/>
          </a:prstGeom>
          <a:solidFill>
            <a:srgbClr val="003366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s-MX" dirty="0"/>
              <a:t> </a:t>
            </a:r>
          </a:p>
        </p:txBody>
      </p:sp>
      <p:sp>
        <p:nvSpPr>
          <p:cNvPr id="6" name="Rectangle 1046"/>
          <p:cNvSpPr>
            <a:spLocks noChangeArrowheads="1"/>
          </p:cNvSpPr>
          <p:nvPr/>
        </p:nvSpPr>
        <p:spPr bwMode="auto">
          <a:xfrm>
            <a:off x="1115616" y="1772816"/>
            <a:ext cx="7417122" cy="581025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s-MX" sz="1600" dirty="0">
                <a:solidFill>
                  <a:schemeClr val="bg1"/>
                </a:solidFill>
                <a:latin typeface="Arial Black" pitchFamily="34" charset="0"/>
              </a:rPr>
              <a:t>QUIMUR, S.A. DE C.V. PONE A SU DISPOSICIÓN SUS LÍNEAS TELEFÓNICAS DE SERVICIO AL CLIENTE</a:t>
            </a:r>
          </a:p>
        </p:txBody>
      </p:sp>
      <p:sp>
        <p:nvSpPr>
          <p:cNvPr id="7" name="Text Box 1050"/>
          <p:cNvSpPr txBox="1">
            <a:spLocks noChangeArrowheads="1"/>
          </p:cNvSpPr>
          <p:nvPr/>
        </p:nvSpPr>
        <p:spPr bwMode="auto">
          <a:xfrm>
            <a:off x="2133600" y="2927350"/>
            <a:ext cx="5786438" cy="70788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s-ES_tradnl" sz="2000" dirty="0">
                <a:latin typeface="Times New Roman" pitchFamily="18" charset="0"/>
              </a:rPr>
              <a:t>México……………………..(55) 4324 – 5602</a:t>
            </a:r>
          </a:p>
          <a:p>
            <a:pPr algn="ctr" eaLnBrk="0" hangingPunct="0"/>
            <a:r>
              <a:rPr lang="es-ES_tradnl" sz="2000" dirty="0">
                <a:latin typeface="Times New Roman" pitchFamily="18" charset="0"/>
              </a:rPr>
              <a:t>                    </a:t>
            </a:r>
          </a:p>
        </p:txBody>
      </p:sp>
      <p:sp>
        <p:nvSpPr>
          <p:cNvPr id="8" name="Rectangle 1055"/>
          <p:cNvSpPr>
            <a:spLocks noChangeArrowheads="1"/>
          </p:cNvSpPr>
          <p:nvPr/>
        </p:nvSpPr>
        <p:spPr bwMode="auto">
          <a:xfrm>
            <a:off x="2123728" y="4077072"/>
            <a:ext cx="5715000" cy="1524000"/>
          </a:xfrm>
          <a:prstGeom prst="rect">
            <a:avLst/>
          </a:prstGeom>
          <a:ln>
            <a:headEnd type="none" w="sm" len="sm"/>
            <a:tailEnd type="none" w="lg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s-ES_tradnl" sz="1600" b="1" dirty="0">
                <a:solidFill>
                  <a:schemeClr val="bg1"/>
                </a:solidFill>
                <a:latin typeface="Tahoma" pitchFamily="34" charset="0"/>
              </a:rPr>
              <a:t>Presidencia: Ing. Jorge del Águila F.</a:t>
            </a:r>
          </a:p>
          <a:p>
            <a:pPr algn="ctr" eaLnBrk="0" hangingPunct="0"/>
            <a:r>
              <a:rPr lang="es-ES_tradnl" sz="1600" b="1" dirty="0">
                <a:solidFill>
                  <a:schemeClr val="bg1"/>
                </a:solidFill>
                <a:latin typeface="Tahoma" pitchFamily="34" charset="0"/>
              </a:rPr>
              <a:t>Dirección Comercial: Fernando del Águila M.</a:t>
            </a:r>
          </a:p>
          <a:p>
            <a:pPr algn="ctr" eaLnBrk="0" hangingPunct="0"/>
            <a:r>
              <a:rPr lang="es-ES_tradnl" sz="1600" b="1" dirty="0">
                <a:solidFill>
                  <a:schemeClr val="bg1"/>
                </a:solidFill>
                <a:latin typeface="Tahoma" pitchFamily="34" charset="0"/>
              </a:rPr>
              <a:t>Ingeniería: Ing. Antonio Bobadilla D.</a:t>
            </a:r>
            <a:endParaRPr lang="es-ES_tradnl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 eaLnBrk="0" hangingPunct="0"/>
            <a:endParaRPr lang="es-ES_tradnl" sz="16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016224" cy="6320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351</Words>
  <Application>Microsoft Office PowerPoint</Application>
  <PresentationFormat>Presentación en pantalla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Gill Sans MT</vt:lpstr>
      <vt:lpstr>Tahoma</vt:lpstr>
      <vt:lpstr>Times New Roman</vt:lpstr>
      <vt:lpstr>Verdana</vt:lpstr>
      <vt:lpstr>Wingdings 2</vt:lpstr>
      <vt:lpstr>Solsticio</vt:lpstr>
      <vt:lpstr>DESODORIZANTE EN  LETRINAS MÓVILES (Sanitización Portátil)</vt:lpstr>
      <vt:lpstr>Información General</vt:lpstr>
      <vt:lpstr>Especificaciones</vt:lpstr>
      <vt:lpstr>Especificaciones</vt:lpstr>
      <vt:lpstr>Características y Beneficios</vt:lpstr>
      <vt:lpstr>Características y Beneficios</vt:lpstr>
      <vt:lpstr>Características y Beneficios</vt:lpstr>
      <vt:lpstr>Aplicaciones</vt:lpstr>
      <vt:lpstr>Servicio de calidad en todo momento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DEODORIZANTE EN LETRINAS MÓVILES</dc:title>
  <dc:creator>BALU</dc:creator>
  <cp:lastModifiedBy>FER A</cp:lastModifiedBy>
  <cp:revision>24</cp:revision>
  <dcterms:created xsi:type="dcterms:W3CDTF">2010-08-19T18:54:16Z</dcterms:created>
  <dcterms:modified xsi:type="dcterms:W3CDTF">2017-02-22T00:46:39Z</dcterms:modified>
</cp:coreProperties>
</file>