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82D98-7413-491F-861D-626753F8F8BA}">
  <a:tblStyle styleId="{E6B82D98-7413-491F-861D-626753F8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04814" y="189892"/>
            <a:ext cx="2360100" cy="381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4A86E8"/>
                </a:solidFill>
              </a:rPr>
              <a:t>Projet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748" y="1179174"/>
            <a:ext cx="1267127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Définition du cadre</a:t>
            </a:r>
            <a:endParaRPr sz="1200" dirty="0"/>
          </a:p>
        </p:txBody>
      </p:sp>
      <p:sp>
        <p:nvSpPr>
          <p:cNvPr id="68" name="Google Shape;68;p14"/>
          <p:cNvSpPr/>
          <p:nvPr/>
        </p:nvSpPr>
        <p:spPr>
          <a:xfrm>
            <a:off x="509395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spc="-10" dirty="0"/>
              <a:t>Brainstorming</a:t>
            </a:r>
            <a:endParaRPr sz="1000" spc="-10" dirty="0"/>
          </a:p>
        </p:txBody>
      </p:sp>
      <p:sp>
        <p:nvSpPr>
          <p:cNvPr id="69" name="Google Shape;69;p14"/>
          <p:cNvSpPr/>
          <p:nvPr/>
        </p:nvSpPr>
        <p:spPr>
          <a:xfrm>
            <a:off x="509395" y="314107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Recherches</a:t>
            </a:r>
            <a:endParaRPr sz="1000" dirty="0"/>
          </a:p>
        </p:txBody>
      </p:sp>
      <p:sp>
        <p:nvSpPr>
          <p:cNvPr id="70" name="Google Shape;70;p14"/>
          <p:cNvSpPr/>
          <p:nvPr/>
        </p:nvSpPr>
        <p:spPr>
          <a:xfrm>
            <a:off x="506453" y="410392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Synthèse</a:t>
            </a:r>
            <a:endParaRPr sz="1000" dirty="0"/>
          </a:p>
        </p:txBody>
      </p:sp>
      <p:sp>
        <p:nvSpPr>
          <p:cNvPr id="72" name="Google Shape;72;p14"/>
          <p:cNvSpPr/>
          <p:nvPr/>
        </p:nvSpPr>
        <p:spPr>
          <a:xfrm>
            <a:off x="1754501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spc="-20" dirty="0"/>
              <a:t>Définition fonctionnalités</a:t>
            </a:r>
            <a:endParaRPr sz="1000" spc="-20" dirty="0"/>
          </a:p>
        </p:txBody>
      </p:sp>
      <p:sp>
        <p:nvSpPr>
          <p:cNvPr id="73" name="Google Shape;73;p14"/>
          <p:cNvSpPr/>
          <p:nvPr/>
        </p:nvSpPr>
        <p:spPr>
          <a:xfrm>
            <a:off x="1754501" y="315938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Présentation professeurs</a:t>
            </a:r>
            <a:endParaRPr sz="1000" dirty="0"/>
          </a:p>
        </p:txBody>
      </p:sp>
      <p:sp>
        <p:nvSpPr>
          <p:cNvPr id="76" name="Google Shape;76;p14"/>
          <p:cNvSpPr/>
          <p:nvPr/>
        </p:nvSpPr>
        <p:spPr>
          <a:xfrm>
            <a:off x="4253613" y="1179173"/>
            <a:ext cx="1267128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Développement application</a:t>
            </a:r>
            <a:endParaRPr sz="1200" dirty="0"/>
          </a:p>
        </p:txBody>
      </p:sp>
      <p:sp>
        <p:nvSpPr>
          <p:cNvPr id="77" name="Google Shape;77;p14"/>
          <p:cNvSpPr/>
          <p:nvPr/>
        </p:nvSpPr>
        <p:spPr>
          <a:xfrm>
            <a:off x="5579392" y="2171537"/>
            <a:ext cx="961264" cy="687598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Frontend</a:t>
            </a:r>
            <a:endParaRPr sz="1000" dirty="0"/>
          </a:p>
        </p:txBody>
      </p:sp>
      <p:sp>
        <p:nvSpPr>
          <p:cNvPr id="78" name="Google Shape;78;p14"/>
          <p:cNvSpPr/>
          <p:nvPr/>
        </p:nvSpPr>
        <p:spPr>
          <a:xfrm>
            <a:off x="7602690" y="1179171"/>
            <a:ext cx="1267127" cy="696623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Rapport</a:t>
            </a:r>
            <a:endParaRPr sz="1000" dirty="0"/>
          </a:p>
        </p:txBody>
      </p:sp>
      <p:cxnSp>
        <p:nvCxnSpPr>
          <p:cNvPr id="81" name="Google Shape;81;p14"/>
          <p:cNvCxnSpPr>
            <a:cxnSpLocks/>
            <a:stCxn id="66" idx="2"/>
            <a:endCxn id="78" idx="0"/>
          </p:cNvCxnSpPr>
          <p:nvPr/>
        </p:nvCxnSpPr>
        <p:spPr>
          <a:xfrm rot="16200000" flipH="1">
            <a:off x="6256420" y="-800664"/>
            <a:ext cx="608279" cy="3351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67" idx="1"/>
            <a:endCxn id="68" idx="1"/>
          </p:cNvCxnSpPr>
          <p:nvPr/>
        </p:nvCxnSpPr>
        <p:spPr>
          <a:xfrm rot="10800000" flipV="1">
            <a:off x="509396" y="1527486"/>
            <a:ext cx="478353" cy="993794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09396" y="1527485"/>
            <a:ext cx="478353" cy="1957389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7" idx="1"/>
            <a:endCxn id="70" idx="1"/>
          </p:cNvCxnSpPr>
          <p:nvPr/>
        </p:nvCxnSpPr>
        <p:spPr>
          <a:xfrm rot="10800000" flipV="1">
            <a:off x="506454" y="1527485"/>
            <a:ext cx="481295" cy="2920239"/>
          </a:xfrm>
          <a:prstGeom prst="bentConnector3">
            <a:avLst>
              <a:gd name="adj1" fmla="val 1474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  <a:stCxn id="67" idx="3"/>
            <a:endCxn id="72" idx="3"/>
          </p:cNvCxnSpPr>
          <p:nvPr/>
        </p:nvCxnSpPr>
        <p:spPr>
          <a:xfrm>
            <a:off x="2254875" y="1527486"/>
            <a:ext cx="462626" cy="993794"/>
          </a:xfrm>
          <a:prstGeom prst="bentConnector3">
            <a:avLst>
              <a:gd name="adj1" fmla="val 14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>
            <a:cxnSpLocks/>
            <a:stCxn id="67" idx="3"/>
            <a:endCxn id="73" idx="3"/>
          </p:cNvCxnSpPr>
          <p:nvPr/>
        </p:nvCxnSpPr>
        <p:spPr>
          <a:xfrm>
            <a:off x="2254875" y="1527486"/>
            <a:ext cx="460891" cy="1975701"/>
          </a:xfrm>
          <a:prstGeom prst="bentConnector3">
            <a:avLst>
              <a:gd name="adj1" fmla="val 1496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402629" y="2177479"/>
            <a:ext cx="961264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/>
              <a:t>Database</a:t>
            </a:r>
            <a:endParaRPr sz="800" dirty="0"/>
          </a:p>
        </p:txBody>
      </p:sp>
      <p:sp>
        <p:nvSpPr>
          <p:cNvPr id="90" name="Google Shape;90;p14"/>
          <p:cNvSpPr/>
          <p:nvPr/>
        </p:nvSpPr>
        <p:spPr>
          <a:xfrm>
            <a:off x="3215499" y="2177480"/>
            <a:ext cx="959538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200" dirty="0"/>
              <a:t>Backend</a:t>
            </a:r>
            <a:endParaRPr lang="fr-FR" sz="800" dirty="0"/>
          </a:p>
        </p:txBody>
      </p:sp>
      <p:sp>
        <p:nvSpPr>
          <p:cNvPr id="91" name="Google Shape;91;p14"/>
          <p:cNvSpPr/>
          <p:nvPr/>
        </p:nvSpPr>
        <p:spPr>
          <a:xfrm>
            <a:off x="4422824" y="3175457"/>
            <a:ext cx="961265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Schéma relationnel</a:t>
            </a:r>
            <a:endParaRPr sz="1000" dirty="0"/>
          </a:p>
        </p:txBody>
      </p:sp>
      <p:cxnSp>
        <p:nvCxnSpPr>
          <p:cNvPr id="92" name="Google Shape;92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421133" y="4103925"/>
            <a:ext cx="958973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Conception des requêtes</a:t>
            </a:r>
            <a:endParaRPr sz="1000" dirty="0"/>
          </a:p>
        </p:txBody>
      </p:sp>
      <p:sp>
        <p:nvSpPr>
          <p:cNvPr id="96" name="Google Shape;96;p14"/>
          <p:cNvSpPr/>
          <p:nvPr/>
        </p:nvSpPr>
        <p:spPr>
          <a:xfrm>
            <a:off x="3221497" y="3175834"/>
            <a:ext cx="951183" cy="687223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Flask</a:t>
            </a:r>
            <a:endParaRPr sz="1000" dirty="0"/>
          </a:p>
        </p:txBody>
      </p:sp>
      <p:cxnSp>
        <p:nvCxnSpPr>
          <p:cNvPr id="101" name="Google Shape;101;p14"/>
          <p:cNvCxnSpPr>
            <a:cxnSpLocks/>
            <a:stCxn id="66" idx="2"/>
            <a:endCxn id="67" idx="0"/>
          </p:cNvCxnSpPr>
          <p:nvPr/>
        </p:nvCxnSpPr>
        <p:spPr>
          <a:xfrm rot="5400000">
            <a:off x="2948947" y="-756743"/>
            <a:ext cx="608282" cy="326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cxnSpLocks/>
            <a:stCxn id="66" idx="2"/>
            <a:endCxn id="76" idx="0"/>
          </p:cNvCxnSpPr>
          <p:nvPr/>
        </p:nvCxnSpPr>
        <p:spPr>
          <a:xfrm rot="16200000" flipH="1">
            <a:off x="4581880" y="873875"/>
            <a:ext cx="608281" cy="2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cxnSpLocks/>
            <a:stCxn id="76" idx="3"/>
            <a:endCxn id="77" idx="0"/>
          </p:cNvCxnSpPr>
          <p:nvPr/>
        </p:nvCxnSpPr>
        <p:spPr>
          <a:xfrm>
            <a:off x="5520741" y="1527485"/>
            <a:ext cx="539283" cy="6440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cxnSpLocks/>
            <a:stCxn id="76" idx="2"/>
            <a:endCxn id="89" idx="0"/>
          </p:cNvCxnSpPr>
          <p:nvPr/>
        </p:nvCxnSpPr>
        <p:spPr>
          <a:xfrm rot="5400000">
            <a:off x="4734378" y="2024680"/>
            <a:ext cx="301682" cy="3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cxnSpLocks/>
            <a:stCxn id="76" idx="1"/>
            <a:endCxn id="90" idx="1"/>
          </p:cNvCxnSpPr>
          <p:nvPr/>
        </p:nvCxnSpPr>
        <p:spPr>
          <a:xfrm rot="10800000" flipV="1">
            <a:off x="3215499" y="1527484"/>
            <a:ext cx="1038114" cy="993795"/>
          </a:xfrm>
          <a:prstGeom prst="bentConnector3">
            <a:avLst>
              <a:gd name="adj1" fmla="val 122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cxnSpLocks/>
            <a:stCxn id="89" idx="2"/>
            <a:endCxn id="91" idx="3"/>
          </p:cNvCxnSpPr>
          <p:nvPr/>
        </p:nvCxnSpPr>
        <p:spPr>
          <a:xfrm rot="16200000" flipH="1">
            <a:off x="4807177" y="2941163"/>
            <a:ext cx="652997" cy="500828"/>
          </a:xfrm>
          <a:prstGeom prst="bentConnector4">
            <a:avLst>
              <a:gd name="adj1" fmla="val 23766"/>
              <a:gd name="adj2" fmla="val 145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cxnSpLocks/>
            <a:stCxn id="89" idx="2"/>
            <a:endCxn id="95" idx="3"/>
          </p:cNvCxnSpPr>
          <p:nvPr/>
        </p:nvCxnSpPr>
        <p:spPr>
          <a:xfrm rot="16200000" flipH="1">
            <a:off x="4340951" y="3407388"/>
            <a:ext cx="1581465" cy="496845"/>
          </a:xfrm>
          <a:prstGeom prst="bentConnector4">
            <a:avLst>
              <a:gd name="adj1" fmla="val 9794"/>
              <a:gd name="adj2" fmla="val 146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3540801" y="3019546"/>
            <a:ext cx="310754" cy="1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cxnSpLocks/>
            <a:stCxn id="77" idx="2"/>
            <a:endCxn id="402" idx="1"/>
          </p:cNvCxnSpPr>
          <p:nvPr/>
        </p:nvCxnSpPr>
        <p:spPr>
          <a:xfrm rot="16200000" flipH="1">
            <a:off x="6267028" y="2652131"/>
            <a:ext cx="472269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stCxn id="77" idx="3"/>
            <a:endCxn id="398" idx="1"/>
          </p:cNvCxnSpPr>
          <p:nvPr/>
        </p:nvCxnSpPr>
        <p:spPr>
          <a:xfrm>
            <a:off x="6540656" y="2515336"/>
            <a:ext cx="40564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cxnSpLocks/>
            <a:stCxn id="77" idx="2"/>
            <a:endCxn id="405" idx="1"/>
          </p:cNvCxnSpPr>
          <p:nvPr/>
        </p:nvCxnSpPr>
        <p:spPr>
          <a:xfrm rot="16200000" flipH="1">
            <a:off x="5858994" y="3060165"/>
            <a:ext cx="1288336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73;p14">
            <a:extLst>
              <a:ext uri="{FF2B5EF4-FFF2-40B4-BE49-F238E27FC236}">
                <a16:creationId xmlns:a16="http://schemas.microsoft.com/office/drawing/2014/main" id="{F4ECE5D5-03CD-4264-A441-4FDFFBA23523}"/>
              </a:ext>
            </a:extLst>
          </p:cNvPr>
          <p:cNvSpPr/>
          <p:nvPr/>
        </p:nvSpPr>
        <p:spPr>
          <a:xfrm>
            <a:off x="6946300" y="217153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Next/</a:t>
            </a:r>
            <a:r>
              <a:rPr lang="fr-FR" sz="1000" dirty="0" err="1"/>
              <a:t>React</a:t>
            </a:r>
            <a:endParaRPr sz="1000" dirty="0"/>
          </a:p>
        </p:txBody>
      </p:sp>
      <p:sp>
        <p:nvSpPr>
          <p:cNvPr id="402" name="Google Shape;73;p14">
            <a:extLst>
              <a:ext uri="{FF2B5EF4-FFF2-40B4-BE49-F238E27FC236}">
                <a16:creationId xmlns:a16="http://schemas.microsoft.com/office/drawing/2014/main" id="{7FDA0CDE-DC93-4A1C-A853-8BEA714DEB11}"/>
              </a:ext>
            </a:extLst>
          </p:cNvPr>
          <p:cNvSpPr/>
          <p:nvPr/>
        </p:nvSpPr>
        <p:spPr>
          <a:xfrm>
            <a:off x="6946300" y="2987604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CSS</a:t>
            </a:r>
            <a:endParaRPr sz="800" dirty="0"/>
          </a:p>
        </p:txBody>
      </p:sp>
      <p:sp>
        <p:nvSpPr>
          <p:cNvPr id="405" name="Google Shape;73;p14">
            <a:extLst>
              <a:ext uri="{FF2B5EF4-FFF2-40B4-BE49-F238E27FC236}">
                <a16:creationId xmlns:a16="http://schemas.microsoft.com/office/drawing/2014/main" id="{05371046-B431-4587-987D-6B65FD493F72}"/>
              </a:ext>
            </a:extLst>
          </p:cNvPr>
          <p:cNvSpPr/>
          <p:nvPr/>
        </p:nvSpPr>
        <p:spPr>
          <a:xfrm>
            <a:off x="6946300" y="3803671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JSX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</Words>
  <Application>Microsoft Office PowerPoint</Application>
  <PresentationFormat>Affichage à l'écran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Chantier</dc:title>
  <dc:creator>Kuro</dc:creator>
  <cp:lastModifiedBy>Lucas Kouro</cp:lastModifiedBy>
  <cp:revision>15</cp:revision>
  <dcterms:modified xsi:type="dcterms:W3CDTF">2022-10-21T11:32:56Z</dcterms:modified>
</cp:coreProperties>
</file>