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9"/>
  </p:sldMasterIdLst>
  <p:sldIdLst>
    <p:sldId id="256" r:id="rId30"/>
    <p:sldId id="257" r:id="rId31"/>
    <p:sldId id="258" r:id="rId32"/>
    <p:sldId id="259" r:id="rId33"/>
    <p:sldId id="260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4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1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54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9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4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87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5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8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8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1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4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5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5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BF68-D7A5-486B-8AF4-A1DB805DE2CB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B6E5-62F0-454A-A3CC-C6191C4C2E5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140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7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12.xml"/><Relationship Id="rId10" Type="http://schemas.openxmlformats.org/officeDocument/2006/relationships/customXml" Target="../../customXml/item18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7300" b="1" dirty="0" smtClean="0"/>
              <a:t>Nombre del Proyecto: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&lt; Calculador &gt;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Esta aplicación permitirá calcular </a:t>
            </a:r>
            <a:r>
              <a:rPr lang="es-MX" dirty="0"/>
              <a:t>S</a:t>
            </a:r>
            <a:r>
              <a:rPr lang="es-MX" dirty="0" smtClean="0"/>
              <a:t>uma, </a:t>
            </a:r>
            <a:r>
              <a:rPr lang="es-MX" dirty="0"/>
              <a:t>R</a:t>
            </a:r>
            <a:r>
              <a:rPr lang="es-MX" dirty="0" smtClean="0"/>
              <a:t>esta, Multiplicación, División y </a:t>
            </a:r>
            <a:r>
              <a:rPr lang="es-MX" dirty="0"/>
              <a:t>M</a:t>
            </a:r>
            <a:r>
              <a:rPr lang="es-MX" dirty="0" smtClean="0"/>
              <a:t>asa Corporal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52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Permitirá Introducir  dos números que el usuario requiera</a:t>
            </a:r>
          </a:p>
          <a:p>
            <a:pPr marL="457200" lvl="1" indent="0">
              <a:buNone/>
            </a:pPr>
            <a:endParaRPr lang="es-MX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Permitirá Realizar la Multiplicación, Suma, División y Resta de Dos Números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Permitirá calcular  </a:t>
            </a:r>
            <a:r>
              <a:rPr lang="es-MX" smtClean="0"/>
              <a:t>el Índice </a:t>
            </a:r>
            <a:r>
              <a:rPr lang="es-MX" dirty="0" smtClean="0"/>
              <a:t>de Masa Corporal</a:t>
            </a:r>
          </a:p>
          <a:p>
            <a:pPr marL="457200" lvl="1" indent="0">
              <a:buNone/>
            </a:pPr>
            <a:endParaRPr lang="es-MX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Mostrara el resultado de la operación realizada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Tendrá la opción de Limpiar la pantalla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60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$ </a:t>
            </a:r>
            <a:r>
              <a:rPr lang="es-MX" dirty="0" smtClean="0"/>
              <a:t>10,000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01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Window"/>
          <p:cNvGrpSpPr/>
          <p:nvPr>
            <p:custDataLst>
              <p:custData r:id="rId1"/>
            </p:custDataLst>
          </p:nvPr>
        </p:nvGrpSpPr>
        <p:grpSpPr>
          <a:xfrm>
            <a:off x="2255520" y="2042310"/>
            <a:ext cx="7879080" cy="3444090"/>
            <a:chOff x="0" y="0"/>
            <a:chExt cx="9144000" cy="685800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7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55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6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7" name="WindowTitle"/>
              <p:cNvSpPr txBox="1"/>
              <p:nvPr/>
            </p:nvSpPr>
            <p:spPr>
              <a:xfrm>
                <a:off x="260236" y="461320"/>
                <a:ext cx="1410890" cy="64349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Calculador</a:t>
                </a:r>
              </a:p>
            </p:txBody>
          </p:sp>
        </p:grpSp>
        <p:grpSp>
          <p:nvGrpSpPr>
            <p:cNvPr id="4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</a:t>
            </a:r>
            <a:endParaRPr lang="es-MX" dirty="0"/>
          </a:p>
        </p:txBody>
      </p:sp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3017069" y="3150711"/>
            <a:ext cx="1356811" cy="3273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Primer Numero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/>
          <p:nvPr>
            <p:custDataLst>
              <p:custData r:id="rId3"/>
            </p:custDataLst>
          </p:nvPr>
        </p:nvSpPr>
        <p:spPr>
          <a:xfrm>
            <a:off x="3017069" y="4031614"/>
            <a:ext cx="1356810" cy="3273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Segundo Numero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4"/>
            </p:custDataLst>
          </p:nvPr>
        </p:nvSpPr>
        <p:spPr>
          <a:xfrm>
            <a:off x="5618586" y="2582545"/>
            <a:ext cx="1106592" cy="228600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>
                <a:latin typeface="Segoe UI" pitchFamily="34" charset="0"/>
                <a:cs typeface="Segoe UI" pitchFamily="34" charset="0"/>
              </a:rPr>
              <a:t>*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/>
          <p:nvPr>
            <p:custDataLst>
              <p:custData r:id="rId5"/>
            </p:custDataLst>
          </p:nvPr>
        </p:nvSpPr>
        <p:spPr>
          <a:xfrm>
            <a:off x="5618586" y="3085782"/>
            <a:ext cx="1106592" cy="228600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/>
          <p:nvPr>
            <p:custDataLst>
              <p:custData r:id="rId6"/>
            </p:custDataLst>
          </p:nvPr>
        </p:nvSpPr>
        <p:spPr>
          <a:xfrm>
            <a:off x="5618586" y="3619181"/>
            <a:ext cx="1106592" cy="228600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-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7"/>
            </p:custDataLst>
          </p:nvPr>
        </p:nvSpPr>
        <p:spPr>
          <a:xfrm>
            <a:off x="5618586" y="4130356"/>
            <a:ext cx="1106592" cy="228600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/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8"/>
            </p:custDataLst>
          </p:nvPr>
        </p:nvSpPr>
        <p:spPr>
          <a:xfrm>
            <a:off x="7449106" y="4745137"/>
            <a:ext cx="1106592" cy="228600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Limpiar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9"/>
            </p:custDataLst>
          </p:nvPr>
        </p:nvSpPr>
        <p:spPr>
          <a:xfrm>
            <a:off x="7710989" y="3569810"/>
            <a:ext cx="1356811" cy="327342"/>
          </a:xfrm>
          <a:prstGeom prst="rect">
            <a:avLst/>
          </a:prstGeom>
          <a:solidFill>
            <a:srgbClr val="FFC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     Resultado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0"/>
            </p:custDataLst>
          </p:nvPr>
        </p:nvSpPr>
        <p:spPr>
          <a:xfrm>
            <a:off x="5641764" y="4656012"/>
            <a:ext cx="1106592" cy="228600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11"/>
            </p:custDataLst>
          </p:nvPr>
        </p:nvSpPr>
        <p:spPr>
          <a:xfrm>
            <a:off x="8590557" y="4745137"/>
            <a:ext cx="1106592" cy="228600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1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B163BF1F-3E2C-4709-9DD9-47E3D5FD86D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66F7799-BFBA-40F7-B8EF-07C2B80732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A8E7D10-26F6-4E30-BA26-9A7140E9E4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52B1CCF-9740-47BB-9B5F-76A8649CC1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7B28D1E-662F-4264-9A82-1B1C2F1F42D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868B9D1-C352-471A-87B7-5ED50FA9E9F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540F14E-949E-4029-A5D3-CE135B9DFD5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DEFA82A-0890-4AFB-A1F4-DFD878F53B2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8A9BFF-1EA7-46DF-B116-D5A9EB0F157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0BB8CB5-FAFC-4A1C-8378-68AF07B18CF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9AD60C4-CA28-4164-B19D-FF87FEC4E89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79D2CA-9071-41A0-AE1B-D74EB2F71D7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BA272CD-13BC-498E-8A5E-E83F16954E6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03DF925-2B90-4366-9F2E-22201079E51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C4110FF-7AD5-498D-9A59-5D782E2972F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963B84A-FBD7-4953-8EBE-FCD926A4770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F398037-A9A2-44E4-ADB8-F6A0AFCA033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B8FFE10-1E4A-4519-997E-EEB77426104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CECEE4C-A9B0-4016-A4A6-CE6B3B58F67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FD9A74D-4597-4546-9C00-8186A17F93C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CD91A96-03ED-4B5D-B5CA-08DEABB6AA8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C4E2D62-47FE-4585-B9F9-84F93924CF2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9C354A-95AD-4C24-8FE0-BF4B4C5B5C8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ED1741F-17AB-4F0E-8FB8-5C9A339D02D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3D87433-AAB7-4A19-A161-9E1DCD0DB9E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A8BD525-FEC2-4683-B004-A7939DE347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5A90AC-F8A9-4389-9BD3-D9AFEFF3B8F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42D5639-DB95-41D3-B098-666F9D04021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80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Wingdings</vt:lpstr>
      <vt:lpstr>Tema de Office</vt:lpstr>
      <vt:lpstr>Nombre del Proyecto: &lt; Calculador &gt; </vt:lpstr>
      <vt:lpstr>Funcionalidades</vt:lpstr>
      <vt:lpstr>Costo</vt:lpstr>
      <vt:lpstr>Diseño</vt:lpstr>
      <vt:lpstr>Desarrollo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Proyecto: &lt; Calculador &gt;</dc:title>
  <dc:creator>Alumno</dc:creator>
  <cp:lastModifiedBy>Usuario de Windows</cp:lastModifiedBy>
  <cp:revision>10</cp:revision>
  <dcterms:created xsi:type="dcterms:W3CDTF">2018-01-30T00:13:17Z</dcterms:created>
  <dcterms:modified xsi:type="dcterms:W3CDTF">2018-02-12T23:26:08Z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