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1502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871624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40991" y="2191178"/>
            <a:ext cx="456336" cy="1559811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810000" y="2971083"/>
            <a:ext cx="1295400" cy="970412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50147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endCxn id="3" idx="1"/>
          </p:cNvCxnSpPr>
          <p:nvPr/>
        </p:nvCxnSpPr>
        <p:spPr>
          <a:xfrm flipV="1">
            <a:off x="2297327" y="2467189"/>
            <a:ext cx="1114742" cy="931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309518" y="3630337"/>
            <a:ext cx="1500482" cy="469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</p:cNvCxnSpPr>
          <p:nvPr/>
        </p:nvCxnSpPr>
        <p:spPr>
          <a:xfrm>
            <a:off x="4059769" y="2743200"/>
            <a:ext cx="0" cy="22788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1636188" y="2939997"/>
            <a:ext cx="19261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6680199" y="2467189"/>
            <a:ext cx="1134539" cy="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9078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80010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2" idx="0"/>
            <a:endCxn id="51" idx="2"/>
          </p:cNvCxnSpPr>
          <p:nvPr/>
        </p:nvCxnSpPr>
        <p:spPr>
          <a:xfrm rot="5400000" flipH="1" flipV="1">
            <a:off x="2122693" y="1660966"/>
            <a:ext cx="476678" cy="58374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807631" y="4093835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867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107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3347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586562" y="4379289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586562" y="3889398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97096" y="3831437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21969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17219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31826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47920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AFF4FB-6A6C-442B-9482-0DABC0694F61}"/>
              </a:ext>
            </a:extLst>
          </p:cNvPr>
          <p:cNvSpPr/>
          <p:nvPr/>
        </p:nvSpPr>
        <p:spPr>
          <a:xfrm flipH="1">
            <a:off x="2516714" y="3045169"/>
            <a:ext cx="973669" cy="46003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Security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23F6BB-1D29-4605-ABF4-7CA4902BF9E8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2069159" y="3275185"/>
            <a:ext cx="44755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5E6AAF-B614-41B7-8BED-454BCE6D9B96}"/>
              </a:ext>
            </a:extLst>
          </p:cNvPr>
          <p:cNvCxnSpPr>
            <a:cxnSpLocks/>
          </p:cNvCxnSpPr>
          <p:nvPr/>
        </p:nvCxnSpPr>
        <p:spPr>
          <a:xfrm>
            <a:off x="3362445" y="3261985"/>
            <a:ext cx="4475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Benjamin Chong Zhi Yi</cp:lastModifiedBy>
  <cp:revision>59</cp:revision>
  <dcterms:created xsi:type="dcterms:W3CDTF">2016-07-22T14:33:02Z</dcterms:created>
  <dcterms:modified xsi:type="dcterms:W3CDTF">2018-10-11T10:11:38Z</dcterms:modified>
</cp:coreProperties>
</file>