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8A8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9" d="100"/>
          <a:sy n="99" d="100"/>
        </p:scale>
        <p:origin x="986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5">
            <a:extLst>
              <a:ext uri="{FF2B5EF4-FFF2-40B4-BE49-F238E27FC236}">
                <a16:creationId xmlns:a16="http://schemas.microsoft.com/office/drawing/2014/main" id="{ECF4D9E3-9824-4937-A888-D8325E985BCC}"/>
              </a:ext>
            </a:extLst>
          </p:cNvPr>
          <p:cNvSpPr/>
          <p:nvPr/>
        </p:nvSpPr>
        <p:spPr>
          <a:xfrm>
            <a:off x="6198463" y="134738"/>
            <a:ext cx="3476148" cy="4400926"/>
          </a:xfrm>
          <a:prstGeom prst="roundRect">
            <a:avLst>
              <a:gd name="adj" fmla="val 34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2619853" y="118896"/>
            <a:ext cx="3476148" cy="4400926"/>
          </a:xfrm>
          <a:prstGeom prst="roundRect">
            <a:avLst>
              <a:gd name="adj" fmla="val 3484"/>
            </a:avLst>
          </a:prstGeom>
          <a:solidFill>
            <a:schemeClr val="tx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</a:rPr>
              <a:t>Security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1970587" cy="4332782"/>
          </a:xfrm>
          <a:prstGeom prst="roundRect">
            <a:avLst>
              <a:gd name="adj" fmla="val 3484"/>
            </a:avLst>
          </a:prstGeom>
          <a:solidFill>
            <a:srgbClr val="C8D8A8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57644" y="1295400"/>
            <a:ext cx="704556" cy="216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login())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722023" y="954686"/>
            <a:ext cx="6161" cy="3007714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46988" y="1517947"/>
            <a:ext cx="163012" cy="183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93255" y="1520930"/>
            <a:ext cx="1906315" cy="11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96741" y="1845401"/>
            <a:ext cx="25514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Raise(new </a:t>
            </a:r>
            <a:r>
              <a:rPr lang="en-US" sz="1200" dirty="0" err="1">
                <a:solidFill>
                  <a:schemeClr val="bg1"/>
                </a:solidFill>
              </a:rPr>
              <a:t>SuccessfulLoginEvent</a:t>
            </a:r>
            <a:r>
              <a:rPr lang="en-US" sz="1200" dirty="0">
                <a:solidFill>
                  <a:schemeClr val="bg1"/>
                </a:solidFill>
              </a:rPr>
              <a:t>))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657600" y="2065372"/>
            <a:ext cx="3591124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778965" y="3352800"/>
            <a:ext cx="1949529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AB5E6B-248F-4EC2-8DB2-617A8BD39074}"/>
              </a:ext>
            </a:extLst>
          </p:cNvPr>
          <p:cNvCxnSpPr>
            <a:cxnSpLocks/>
          </p:cNvCxnSpPr>
          <p:nvPr/>
        </p:nvCxnSpPr>
        <p:spPr>
          <a:xfrm>
            <a:off x="467813" y="3843660"/>
            <a:ext cx="11473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30148A-FC23-4DAA-B2AC-9E0A693B360B}"/>
              </a:ext>
            </a:extLst>
          </p:cNvPr>
          <p:cNvSpPr txBox="1"/>
          <p:nvPr/>
        </p:nvSpPr>
        <p:spPr>
          <a:xfrm>
            <a:off x="588695" y="3581400"/>
            <a:ext cx="621216" cy="2154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exit()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4F503BA0-7B6A-4D89-87BD-E33CA9B177A8}"/>
              </a:ext>
            </a:extLst>
          </p:cNvPr>
          <p:cNvSpPr/>
          <p:nvPr/>
        </p:nvSpPr>
        <p:spPr>
          <a:xfrm>
            <a:off x="2876683" y="598349"/>
            <a:ext cx="1695081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SecurityManager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2E4565A-A393-495D-BC0F-18200A187683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F447EC-5560-4C7F-8A83-306705F348E6}"/>
              </a:ext>
            </a:extLst>
          </p:cNvPr>
          <p:cNvCxnSpPr>
            <a:cxnSpLocks/>
          </p:cNvCxnSpPr>
          <p:nvPr/>
        </p:nvCxnSpPr>
        <p:spPr>
          <a:xfrm>
            <a:off x="1676400" y="971597"/>
            <a:ext cx="0" cy="295714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CDC0-73A7-421A-9F34-99AA6DC2BC0E}"/>
              </a:ext>
            </a:extLst>
          </p:cNvPr>
          <p:cNvSpPr/>
          <p:nvPr/>
        </p:nvSpPr>
        <p:spPr>
          <a:xfrm>
            <a:off x="1586668" y="1322291"/>
            <a:ext cx="165929" cy="25332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15A1B27C-9871-4262-BF3A-1A3B6271292A}"/>
              </a:ext>
            </a:extLst>
          </p:cNvPr>
          <p:cNvSpPr/>
          <p:nvPr/>
        </p:nvSpPr>
        <p:spPr>
          <a:xfrm>
            <a:off x="6415677" y="58278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2E5B81-1EA0-4199-83B7-725636160682}"/>
              </a:ext>
            </a:extLst>
          </p:cNvPr>
          <p:cNvCxnSpPr>
            <a:cxnSpLocks/>
          </p:cNvCxnSpPr>
          <p:nvPr/>
        </p:nvCxnSpPr>
        <p:spPr>
          <a:xfrm>
            <a:off x="7336279" y="935842"/>
            <a:ext cx="0" cy="291971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D224221-8E18-4797-AC55-08B2F2575208}"/>
              </a:ext>
            </a:extLst>
          </p:cNvPr>
          <p:cNvSpPr/>
          <p:nvPr/>
        </p:nvSpPr>
        <p:spPr>
          <a:xfrm>
            <a:off x="7264271" y="2030067"/>
            <a:ext cx="112187" cy="3497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2764D2-5360-4889-BB2C-6E1E42FE7D36}"/>
              </a:ext>
            </a:extLst>
          </p:cNvPr>
          <p:cNvCxnSpPr>
            <a:cxnSpLocks/>
          </p:cNvCxnSpPr>
          <p:nvPr/>
        </p:nvCxnSpPr>
        <p:spPr>
          <a:xfrm>
            <a:off x="3809378" y="2353363"/>
            <a:ext cx="3439346" cy="88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Benjamin Chong Zhi Yi</cp:lastModifiedBy>
  <cp:revision>110</cp:revision>
  <dcterms:created xsi:type="dcterms:W3CDTF">2016-07-22T14:33:02Z</dcterms:created>
  <dcterms:modified xsi:type="dcterms:W3CDTF">2018-10-12T16:00:41Z</dcterms:modified>
</cp:coreProperties>
</file>