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741" y="1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Util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execute(“import”)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46425" y="2748246"/>
            <a:ext cx="18866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getTimeTableFromFile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(path)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(“import”)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i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200378" y="233624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IcsUtil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637104" y="2627352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538140" y="2932152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8472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31284" y="3707845"/>
            <a:ext cx="189130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0763EA-F75D-4820-AA86-3AA4736053D6}"/>
              </a:ext>
            </a:extLst>
          </p:cNvPr>
          <p:cNvSpPr txBox="1"/>
          <p:nvPr/>
        </p:nvSpPr>
        <p:spPr>
          <a:xfrm>
            <a:off x="6124536" y="3459885"/>
            <a:ext cx="12997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OptionalTimeTable</a:t>
            </a:r>
            <a:endParaRPr lang="en-US" sz="1200" dirty="0"/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B162C5E0-F1F8-4FC2-8C22-99FE25A22EB9}"/>
              </a:ext>
            </a:extLst>
          </p:cNvPr>
          <p:cNvSpPr/>
          <p:nvPr/>
        </p:nvSpPr>
        <p:spPr>
          <a:xfrm>
            <a:off x="8411286" y="2342948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FileUtil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ED7CF-94AA-4508-B87E-3854DCB91178}"/>
              </a:ext>
            </a:extLst>
          </p:cNvPr>
          <p:cNvSpPr/>
          <p:nvPr/>
        </p:nvSpPr>
        <p:spPr>
          <a:xfrm>
            <a:off x="8789834" y="3053546"/>
            <a:ext cx="168896" cy="5082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B49A64-92B4-4225-A4C8-53272C171545}"/>
              </a:ext>
            </a:extLst>
          </p:cNvPr>
          <p:cNvCxnSpPr>
            <a:cxnSpLocks/>
          </p:cNvCxnSpPr>
          <p:nvPr/>
        </p:nvCxnSpPr>
        <p:spPr>
          <a:xfrm>
            <a:off x="7707036" y="3561750"/>
            <a:ext cx="12073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C06B4B-5D19-4BD2-A241-73FCC7080CEE}"/>
              </a:ext>
            </a:extLst>
          </p:cNvPr>
          <p:cNvCxnSpPr>
            <a:cxnSpLocks/>
          </p:cNvCxnSpPr>
          <p:nvPr/>
        </p:nvCxnSpPr>
        <p:spPr>
          <a:xfrm>
            <a:off x="7707036" y="3053546"/>
            <a:ext cx="10827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615F7E-BFA9-4BBF-8114-9DF585C08D8A}"/>
              </a:ext>
            </a:extLst>
          </p:cNvPr>
          <p:cNvCxnSpPr>
            <a:cxnSpLocks/>
          </p:cNvCxnSpPr>
          <p:nvPr/>
        </p:nvCxnSpPr>
        <p:spPr>
          <a:xfrm flipH="1">
            <a:off x="8870058" y="2693895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366A85C-F670-4A59-B0D6-CDD556EA2E0F}"/>
              </a:ext>
            </a:extLst>
          </p:cNvPr>
          <p:cNvSpPr txBox="1"/>
          <p:nvPr/>
        </p:nvSpPr>
        <p:spPr>
          <a:xfrm>
            <a:off x="7601639" y="2753710"/>
            <a:ext cx="126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readFromFile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(path)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1E14E9-15D9-4F17-9C2E-9D30A1E1F00F}"/>
              </a:ext>
            </a:extLst>
          </p:cNvPr>
          <p:cNvSpPr txBox="1"/>
          <p:nvPr/>
        </p:nvSpPr>
        <p:spPr>
          <a:xfrm>
            <a:off x="8032561" y="3347017"/>
            <a:ext cx="706186" cy="183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readString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38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nuki2</cp:lastModifiedBy>
  <cp:revision>108</cp:revision>
  <dcterms:created xsi:type="dcterms:W3CDTF">2016-07-22T14:33:02Z</dcterms:created>
  <dcterms:modified xsi:type="dcterms:W3CDTF">2018-10-16T14:27:38Z</dcterms:modified>
</cp:coreProperties>
</file>