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294" autoAdjust="0"/>
    <p:restoredTop sz="94633"/>
  </p:normalViewPr>
  <p:slideViewPr>
    <p:cSldViewPr showGuides="1">
      <p:cViewPr>
        <p:scale>
          <a:sx n="200" d="100"/>
          <a:sy n="200" d="100"/>
        </p:scale>
        <p:origin x="-888" y="-17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5669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6" y="2564238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88721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=""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6" y="2228817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=""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1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/>
          <p:cNvSpPr/>
          <p:nvPr/>
        </p:nvSpPr>
        <p:spPr>
          <a:xfrm>
            <a:off x="7712147" y="3853455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TimeTable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7" name="Elbow Connector 56"/>
          <p:cNvCxnSpPr>
            <a:endCxn id="56" idx="1"/>
          </p:cNvCxnSpPr>
          <p:nvPr/>
        </p:nvCxnSpPr>
        <p:spPr>
          <a:xfrm rot="16200000" flipH="1">
            <a:off x="7118940" y="3403140"/>
            <a:ext cx="968292" cy="2181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31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xIceArcher</cp:lastModifiedBy>
  <cp:revision>84</cp:revision>
  <dcterms:created xsi:type="dcterms:W3CDTF">2016-07-22T14:33:02Z</dcterms:created>
  <dcterms:modified xsi:type="dcterms:W3CDTF">2018-10-16T06:16:56Z</dcterms:modified>
</cp:coreProperties>
</file>