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1741" y="9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3060"/>
            <a:ext cx="7871735" cy="2206940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88839" y="2573563"/>
            <a:ext cx="1683883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664820" y="2569820"/>
            <a:ext cx="167639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615C77-FB20-497A-A798-0AE0764672B1}"/>
              </a:ext>
            </a:extLst>
          </p:cNvPr>
          <p:cNvCxnSpPr>
            <a:stCxn id="27" idx="3"/>
          </p:cNvCxnSpPr>
          <p:nvPr/>
        </p:nvCxnSpPr>
        <p:spPr>
          <a:xfrm>
            <a:off x="2653133" y="2141229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Flowchart: Decision 96">
            <a:extLst>
              <a:ext uri="{FF2B5EF4-FFF2-40B4-BE49-F238E27FC236}">
                <a16:creationId xmlns:a16="http://schemas.microsoft.com/office/drawing/2014/main" id="{941E38F7-AE34-465B-A133-CD8BBF5EA823}"/>
              </a:ext>
            </a:extLst>
          </p:cNvPr>
          <p:cNvSpPr/>
          <p:nvPr/>
        </p:nvSpPr>
        <p:spPr>
          <a:xfrm>
            <a:off x="2417085" y="2054539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B187EB57-AC31-4BED-BFDA-43788F9DC338}"/>
              </a:ext>
            </a:extLst>
          </p:cNvPr>
          <p:cNvSpPr/>
          <p:nvPr/>
        </p:nvSpPr>
        <p:spPr>
          <a:xfrm>
            <a:off x="2881808" y="1962924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TimeTableStorage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1" name="Elbow Connector 63">
            <a:extLst>
              <a:ext uri="{FF2B5EF4-FFF2-40B4-BE49-F238E27FC236}">
                <a16:creationId xmlns:a16="http://schemas.microsoft.com/office/drawing/2014/main" id="{7704716A-3AB7-474A-B186-72C8FEA7A4E4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 flipV="1">
            <a:off x="4384830" y="214925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Isosceles Triangle 102">
            <a:extLst>
              <a:ext uri="{FF2B5EF4-FFF2-40B4-BE49-F238E27FC236}">
                <a16:creationId xmlns:a16="http://schemas.microsoft.com/office/drawing/2014/main" id="{BD35A4B0-C4C5-43C7-B4B8-9C039B788083}"/>
              </a:ext>
            </a:extLst>
          </p:cNvPr>
          <p:cNvSpPr/>
          <p:nvPr/>
        </p:nvSpPr>
        <p:spPr>
          <a:xfrm rot="5400000" flipV="1">
            <a:off x="4161816" y="206149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0D3B7B7D-A351-464A-A2C1-6B36E0BC0B6A}"/>
              </a:ext>
            </a:extLst>
          </p:cNvPr>
          <p:cNvSpPr/>
          <p:nvPr/>
        </p:nvSpPr>
        <p:spPr>
          <a:xfrm>
            <a:off x="4608154" y="1975878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IcsTimeTable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22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nuki2</cp:lastModifiedBy>
  <cp:revision>62</cp:revision>
  <dcterms:created xsi:type="dcterms:W3CDTF">2016-07-22T14:33:02Z</dcterms:created>
  <dcterms:modified xsi:type="dcterms:W3CDTF">2018-10-15T04:04:15Z</dcterms:modified>
</cp:coreProperties>
</file>