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50" y="2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066800" y="1419769"/>
            <a:ext cx="4917083" cy="2418259"/>
          </a:xfrm>
          <a:prstGeom prst="roundRect">
            <a:avLst>
              <a:gd name="adj" fmla="val 3484"/>
            </a:avLst>
          </a:prstGeom>
          <a:solidFill>
            <a:schemeClr val="tx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/>
                </a:solidFill>
              </a:rPr>
              <a:t>Security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37429" y="2015440"/>
            <a:ext cx="1219200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SecurityManager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971800" y="2651155"/>
            <a:ext cx="1387737" cy="23684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AppUsers</a:t>
            </a:r>
            <a:endParaRPr lang="en-SG" sz="1050" b="1" dirty="0">
              <a:solidFill>
                <a:schemeClr val="tx1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96886" y="236220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142006" y="2360441"/>
            <a:ext cx="2390231" cy="5369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604544" y="2402736"/>
            <a:ext cx="183156" cy="161573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731328" y="2529103"/>
            <a:ext cx="205267" cy="275678"/>
          </a:xfrm>
          <a:prstGeom prst="bentConnector2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012688" y="2180211"/>
            <a:ext cx="1093635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Security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5400000" flipV="1">
            <a:off x="1717942" y="1800091"/>
            <a:ext cx="270504" cy="17552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cxnSpLocks/>
            <a:stCxn id="2" idx="0"/>
            <a:endCxn id="120" idx="3"/>
          </p:cNvCxnSpPr>
          <p:nvPr/>
        </p:nvCxnSpPr>
        <p:spPr>
          <a:xfrm rot="16200000" flipV="1">
            <a:off x="2280200" y="1548610"/>
            <a:ext cx="127587" cy="806073"/>
          </a:xfrm>
          <a:prstGeom prst="bentConnector2">
            <a:avLst/>
          </a:prstGeom>
          <a:ln w="19050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70BAD1-F2AB-4C0A-942D-02C0ABA8D6A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356629" y="2188820"/>
            <a:ext cx="271203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1">
            <a:extLst>
              <a:ext uri="{FF2B5EF4-FFF2-40B4-BE49-F238E27FC236}">
                <a16:creationId xmlns:a16="http://schemas.microsoft.com/office/drawing/2014/main" id="{80A00CC0-C767-4D9F-A58D-96D437983300}"/>
              </a:ext>
            </a:extLst>
          </p:cNvPr>
          <p:cNvSpPr/>
          <p:nvPr/>
        </p:nvSpPr>
        <p:spPr>
          <a:xfrm>
            <a:off x="2971800" y="3505200"/>
            <a:ext cx="1387737" cy="23684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AccountCredentials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E3F43484-D250-4AB4-96F3-DBA61D707A20}"/>
              </a:ext>
            </a:extLst>
          </p:cNvPr>
          <p:cNvSpPr/>
          <p:nvPr/>
        </p:nvSpPr>
        <p:spPr>
          <a:xfrm>
            <a:off x="3581400" y="2927497"/>
            <a:ext cx="183156" cy="16157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8" name="Elbow Connector 63">
            <a:extLst>
              <a:ext uri="{FF2B5EF4-FFF2-40B4-BE49-F238E27FC236}">
                <a16:creationId xmlns:a16="http://schemas.microsoft.com/office/drawing/2014/main" id="{C8838B1B-8F71-4570-9FC3-541737D6964A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3469806" y="3292241"/>
            <a:ext cx="406346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2018-10-28T13:55:07Z</dcterms:modified>
</cp:coreProperties>
</file>