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5" d="100"/>
          <a:sy n="115" d="100"/>
        </p:scale>
        <p:origin x="1338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95400" y="762000"/>
            <a:ext cx="4917083" cy="52578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173883" y="16554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670463" y="228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170777" y="10851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607380" y="15420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472652" y="14246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722670" y="23061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6082444" y="1478397"/>
            <a:ext cx="1760842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668735" y="352780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673493" y="295817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920290" y="3195016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663317" y="570481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402483" y="20206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471164" y="22051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668734" y="26185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2136592" y="2539694"/>
            <a:ext cx="894371" cy="17943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849398" y="2826888"/>
            <a:ext cx="1464001" cy="17467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568997" y="3728918"/>
            <a:ext cx="3821058" cy="36758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221883" y="10851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764095" y="16002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60" idx="3"/>
          </p:cNvCxnSpPr>
          <p:nvPr/>
        </p:nvCxnSpPr>
        <p:spPr>
          <a:xfrm rot="5400000">
            <a:off x="3415357" y="1947213"/>
            <a:ext cx="2539560" cy="184553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267518" y="16002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/>
          <p:nvPr/>
        </p:nvCxnSpPr>
        <p:spPr>
          <a:xfrm rot="5400000">
            <a:off x="3661276" y="1721394"/>
            <a:ext cx="2057474" cy="1835783"/>
          </a:xfrm>
          <a:prstGeom prst="bentConnector3">
            <a:avLst>
              <a:gd name="adj1" fmla="val 99766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570909" y="2786243"/>
            <a:ext cx="4223038" cy="185095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672856" y="-10408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77066" y="3175590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1034137" y="21754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445702" y="16002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80955" y="12585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304045" y="23722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/>
          <p:nvPr/>
        </p:nvCxnSpPr>
        <p:spPr>
          <a:xfrm rot="5400000">
            <a:off x="4284109" y="109075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511090" y="2904236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</p:cNvCxnSpPr>
          <p:nvPr/>
        </p:nvCxnSpPr>
        <p:spPr>
          <a:xfrm rot="5400000">
            <a:off x="3944459" y="1420683"/>
            <a:ext cx="1483928" cy="184296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513831" y="20574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765450" y="21430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80008" y="3449569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95766" y="3438923"/>
            <a:ext cx="260307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Rectangle 11"/>
          <p:cNvSpPr/>
          <p:nvPr/>
        </p:nvSpPr>
        <p:spPr>
          <a:xfrm>
            <a:off x="2668734" y="402133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TimeTablePanel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1" name="Elbow Connector 63"/>
          <p:cNvCxnSpPr>
            <a:stCxn id="39" idx="2"/>
            <a:endCxn id="60" idx="1"/>
          </p:cNvCxnSpPr>
          <p:nvPr/>
        </p:nvCxnSpPr>
        <p:spPr>
          <a:xfrm rot="16200000" flipH="1">
            <a:off x="1602630" y="3073655"/>
            <a:ext cx="1957535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5" name="Rectangle 11"/>
          <p:cNvSpPr/>
          <p:nvPr/>
        </p:nvSpPr>
        <p:spPr>
          <a:xfrm>
            <a:off x="3922677" y="4254480"/>
            <a:ext cx="1184458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DayMarkerGrid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6" name="Elbow Connector 65"/>
          <p:cNvCxnSpPr>
            <a:endCxn id="65" idx="1"/>
          </p:cNvCxnSpPr>
          <p:nvPr/>
        </p:nvCxnSpPr>
        <p:spPr>
          <a:xfrm>
            <a:off x="3222698" y="4254479"/>
            <a:ext cx="699979" cy="118422"/>
          </a:xfrm>
          <a:prstGeom prst="bentConnector3">
            <a:avLst>
              <a:gd name="adj1" fmla="val -1028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11"/>
          <p:cNvSpPr/>
          <p:nvPr/>
        </p:nvSpPr>
        <p:spPr>
          <a:xfrm>
            <a:off x="3922676" y="4631791"/>
            <a:ext cx="1184458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TimeMarkerGrid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8" name="Elbow Connector 67"/>
          <p:cNvCxnSpPr>
            <a:endCxn id="67" idx="1"/>
          </p:cNvCxnSpPr>
          <p:nvPr/>
        </p:nvCxnSpPr>
        <p:spPr>
          <a:xfrm>
            <a:off x="3217939" y="4269444"/>
            <a:ext cx="704737" cy="480768"/>
          </a:xfrm>
          <a:prstGeom prst="bentConnector3">
            <a:avLst>
              <a:gd name="adj1" fmla="val -346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9" name="Rectangle 11"/>
          <p:cNvSpPr/>
          <p:nvPr/>
        </p:nvSpPr>
        <p:spPr>
          <a:xfrm>
            <a:off x="3920290" y="4982725"/>
            <a:ext cx="1184458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MainGrid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0" name="Elbow Connector 69"/>
          <p:cNvCxnSpPr>
            <a:stCxn id="60" idx="2"/>
            <a:endCxn id="69" idx="1"/>
          </p:cNvCxnSpPr>
          <p:nvPr/>
        </p:nvCxnSpPr>
        <p:spPr>
          <a:xfrm rot="16200000" flipH="1">
            <a:off x="3146438" y="4327294"/>
            <a:ext cx="842966" cy="70473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3" name="Elbow Connector 63"/>
          <p:cNvCxnSpPr>
            <a:stCxn id="16" idx="3"/>
            <a:endCxn id="65" idx="3"/>
          </p:cNvCxnSpPr>
          <p:nvPr/>
        </p:nvCxnSpPr>
        <p:spPr>
          <a:xfrm rot="5400000">
            <a:off x="3971170" y="2736166"/>
            <a:ext cx="2772701" cy="5007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0" name="Elbow Connector 63"/>
          <p:cNvCxnSpPr>
            <a:stCxn id="16" idx="3"/>
            <a:endCxn id="67" idx="3"/>
          </p:cNvCxnSpPr>
          <p:nvPr/>
        </p:nvCxnSpPr>
        <p:spPr>
          <a:xfrm rot="5400000">
            <a:off x="3782513" y="2924821"/>
            <a:ext cx="3150012" cy="50077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63"/>
          <p:cNvCxnSpPr>
            <a:stCxn id="16" idx="3"/>
            <a:endCxn id="69" idx="3"/>
          </p:cNvCxnSpPr>
          <p:nvPr/>
        </p:nvCxnSpPr>
        <p:spPr>
          <a:xfrm rot="5400000">
            <a:off x="3605853" y="3099095"/>
            <a:ext cx="3500946" cy="50315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2" name="Rectangle 11"/>
          <p:cNvSpPr/>
          <p:nvPr/>
        </p:nvSpPr>
        <p:spPr>
          <a:xfrm>
            <a:off x="3922665" y="5467976"/>
            <a:ext cx="1184458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TimeSlot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13" name="Elbow Connector 112"/>
          <p:cNvCxnSpPr>
            <a:stCxn id="69" idx="2"/>
            <a:endCxn id="112" idx="0"/>
          </p:cNvCxnSpPr>
          <p:nvPr/>
        </p:nvCxnSpPr>
        <p:spPr>
          <a:xfrm>
            <a:off x="4512519" y="5219566"/>
            <a:ext cx="2375" cy="248410"/>
          </a:xfrm>
          <a:prstGeom prst="straightConnector1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2" name="TextBox 121"/>
          <p:cNvSpPr txBox="1"/>
          <p:nvPr/>
        </p:nvSpPr>
        <p:spPr>
          <a:xfrm>
            <a:off x="4512519" y="52586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*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2018-10-16T06:24:03Z</dcterms:modified>
</cp:coreProperties>
</file>