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641" y="10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5">
            <a:extLst>
              <a:ext uri="{FF2B5EF4-FFF2-40B4-BE49-F238E27FC236}">
                <a16:creationId xmlns:a16="http://schemas.microsoft.com/office/drawing/2014/main" id="{2F435328-7A1C-413F-938B-9EBF85C73FD9}"/>
              </a:ext>
            </a:extLst>
          </p:cNvPr>
          <p:cNvSpPr/>
          <p:nvPr/>
        </p:nvSpPr>
        <p:spPr>
          <a:xfrm>
            <a:off x="7998924" y="152400"/>
            <a:ext cx="1453807" cy="4400926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Biweekly</a:t>
            </a: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(external library)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399503" y="152400"/>
            <a:ext cx="1453807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Util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07942" y="196523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23274" y="5774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51088" y="941122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080" y="1291816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77317" y="4565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990716" y="94112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18709" y="139931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296608" y="1658024"/>
            <a:ext cx="0" cy="261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20408" y="16580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9229" y="129550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1771" y="102410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76101" y="1545846"/>
            <a:ext cx="65440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3550" y="251757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4049237" y="1911737"/>
            <a:ext cx="1247371" cy="222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31480" y="216710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1128" y="422450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21014" y="2775704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40951" y="2792637"/>
            <a:ext cx="19867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readTimeTableFromFile</a:t>
            </a:r>
            <a:r>
              <a:rPr lang="en-US" sz="1200" dirty="0">
                <a:solidFill>
                  <a:srgbClr val="7030A0"/>
                </a:solidFill>
              </a:rPr>
              <a:t>(“path”)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25318" y="113965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12884" y="382458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5399" y="397940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64921" y="19392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894904" y="23806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88783" y="270565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32666" y="2976543"/>
            <a:ext cx="126211" cy="893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80281" y="3019735"/>
            <a:ext cx="18472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406" y="42687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0502" y="13046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31480" y="276481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8374" y="139742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32127" y="406996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425810" y="3884215"/>
            <a:ext cx="18913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5601126" y="3614924"/>
            <a:ext cx="14614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Optional&lt;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en-US" sz="1200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8097489" y="2387339"/>
            <a:ext cx="986640" cy="3001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:Biweekly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8564584" y="3097937"/>
            <a:ext cx="121889" cy="331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B49A64-92B4-4225-A4C8-53272C171545}"/>
              </a:ext>
            </a:extLst>
          </p:cNvPr>
          <p:cNvCxnSpPr>
            <a:cxnSpLocks/>
          </p:cNvCxnSpPr>
          <p:nvPr/>
        </p:nvCxnSpPr>
        <p:spPr>
          <a:xfrm>
            <a:off x="7384045" y="3433699"/>
            <a:ext cx="120734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>
            <a:off x="7401562" y="3097937"/>
            <a:ext cx="1082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66A85C-F670-4A59-B0D6-CDD556EA2E0F}"/>
              </a:ext>
            </a:extLst>
          </p:cNvPr>
          <p:cNvSpPr txBox="1"/>
          <p:nvPr/>
        </p:nvSpPr>
        <p:spPr>
          <a:xfrm>
            <a:off x="7333839" y="2821318"/>
            <a:ext cx="12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92D050"/>
                </a:solidFill>
              </a:rPr>
              <a:t>Parse(“path”).first()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7709570" y="3218966"/>
            <a:ext cx="706186" cy="18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92D050"/>
                </a:solidFill>
              </a:rPr>
              <a:t>iCalendar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1FD48-6933-4D6F-BB9E-8C06525FD9A4}"/>
              </a:ext>
            </a:extLst>
          </p:cNvPr>
          <p:cNvGrpSpPr/>
          <p:nvPr/>
        </p:nvGrpSpPr>
        <p:grpSpPr>
          <a:xfrm flipH="1">
            <a:off x="7338309" y="3565395"/>
            <a:ext cx="217349" cy="270072"/>
            <a:chOff x="1028134" y="5612032"/>
            <a:chExt cx="217349" cy="270072"/>
          </a:xfrm>
          <a:noFill/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DEACA9-D19B-4B86-977B-E187110D8C9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03DE10-D30E-4D35-9DBE-D0E949843D21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69D-4FCA-41D3-9372-202CCFC9DA83}"/>
              </a:ext>
            </a:extLst>
          </p:cNvPr>
          <p:cNvCxnSpPr>
            <a:cxnSpLocks/>
          </p:cNvCxnSpPr>
          <p:nvPr/>
        </p:nvCxnSpPr>
        <p:spPr>
          <a:xfrm flipH="1">
            <a:off x="8616561" y="2733868"/>
            <a:ext cx="3959" cy="1735710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FD2FB6-5135-4CC6-9ED0-96831A3E7ED0}"/>
              </a:ext>
            </a:extLst>
          </p:cNvPr>
          <p:cNvSpPr txBox="1"/>
          <p:nvPr/>
        </p:nvSpPr>
        <p:spPr>
          <a:xfrm>
            <a:off x="7622649" y="3516070"/>
            <a:ext cx="8443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Convert </a:t>
            </a:r>
          </a:p>
          <a:p>
            <a:pPr algn="l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iCalendar to</a:t>
            </a:r>
          </a:p>
          <a:p>
            <a:pPr algn="l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Optional &lt;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nuki2</cp:lastModifiedBy>
  <cp:revision>111</cp:revision>
  <dcterms:created xsi:type="dcterms:W3CDTF">2016-07-22T14:33:02Z</dcterms:created>
  <dcterms:modified xsi:type="dcterms:W3CDTF">2018-10-30T08:55:38Z</dcterms:modified>
</cp:coreProperties>
</file>