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4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6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14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7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67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2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8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1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7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5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39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A144-6B4B-45E2-956A-473C92BE83AE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6A69-D519-4001-8B3F-1945AD35A9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40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71" y="0"/>
            <a:ext cx="920285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52065" y="2460568"/>
            <a:ext cx="69827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8703425" y="2826328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Added timeslot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4570" y="651164"/>
            <a:ext cx="2254469" cy="27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1724029" y="931025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Success Message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7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xIceArcher</dc:creator>
  <cp:lastModifiedBy>xIceArcher</cp:lastModifiedBy>
  <cp:revision>1</cp:revision>
  <dcterms:created xsi:type="dcterms:W3CDTF">2018-10-30T13:52:04Z</dcterms:created>
  <dcterms:modified xsi:type="dcterms:W3CDTF">2018-10-30T13:54:28Z</dcterms:modified>
</cp:coreProperties>
</file>