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7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5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3E994-EF52-4F5D-9FA5-9DFC9A78E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EA7FA-858C-4AFA-9D8E-3E57DC688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7E5AF-F031-4933-9375-00704C4A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Trends and Conclusions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Alexis Summey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85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0329-A5FB-4F7E-B0B0-29014CA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Urban cities tend to have more rides than other city types.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26C3E-F786-4970-90BB-41267D6F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2"/>
          <a:stretch/>
        </p:blipFill>
        <p:spPr>
          <a:xfrm>
            <a:off x="166693" y="933623"/>
            <a:ext cx="7622855" cy="3514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DBCB6-B3C8-46AE-A876-1D4AE2E4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78" y="1219321"/>
            <a:ext cx="4425904" cy="294322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AEF2F-EC72-4527-B12C-FD251327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The average fare per ride increases in rural areas.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3BCD806-26A2-4BB8-B1CE-BA0038BB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58C0614-26CF-4479-AD62-C521B82F9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"/>
          <a:stretch/>
        </p:blipFill>
        <p:spPr>
          <a:xfrm>
            <a:off x="4143281" y="2062674"/>
            <a:ext cx="8128647" cy="37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AEF2F-EC72-4527-B12C-FD251327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The percent of total drivers increases in urban cities.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3BCD806-26A2-4BB8-B1CE-BA0038BB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11982-AA40-468B-BB30-07C34352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95" y="1551994"/>
            <a:ext cx="5743612" cy="41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93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B50B8"/>
      </a:accent4>
      <a:accent5>
        <a:srgbClr val="4D83C3"/>
      </a:accent5>
      <a:accent6>
        <a:srgbClr val="3BA3B1"/>
      </a:accent6>
      <a:hlink>
        <a:srgbClr val="5576C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RetrospectVTI</vt:lpstr>
      <vt:lpstr>Pyber</vt:lpstr>
      <vt:lpstr>Urban cities tend to have more rides than other city types.</vt:lpstr>
      <vt:lpstr>The average fare per ride increases in rural areas.</vt:lpstr>
      <vt:lpstr>The percent of total drivers increases in urban cities.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Pyber</dc:title>
  <dc:creator>shari summey</dc:creator>
  <cp:lastModifiedBy>shari summey</cp:lastModifiedBy>
  <cp:revision>3</cp:revision>
  <dcterms:created xsi:type="dcterms:W3CDTF">2019-07-21T18:02:28Z</dcterms:created>
  <dcterms:modified xsi:type="dcterms:W3CDTF">2019-07-21T21:40:58Z</dcterms:modified>
</cp:coreProperties>
</file>