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43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BD2E-5431-41FE-92ED-019F63A62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BBFD2D-B0D3-453B-952D-F67897F3D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C32E08-336C-4909-B485-BCA653BB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2D0F-04CD-4610-8187-B23F8FEFF840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55CE9-5472-49EB-AA18-1F157E01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4D549-E555-4695-9F5B-4B532B05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741-1974-4433-9E8A-E64E27A6E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7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E420F-192F-46D1-9CE2-83618062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9B8D72-9F9E-40AC-AF7A-D4B66FF4E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053C6-15EA-4682-AD8B-4A63DE8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2D0F-04CD-4610-8187-B23F8FEFF840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3BF380-C6F1-4826-9469-C6DD76D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9862C6-90C9-4530-AEC8-24F622DE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741-1974-4433-9E8A-E64E27A6E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4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F0C237-71B8-48F1-AD9C-7626E5331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D62879-3510-42F5-9B08-BC1C19EDB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93FE0F-29BF-496B-9E40-1FEB51AB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2D0F-04CD-4610-8187-B23F8FEFF840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02CDAC-B6DC-4CA8-8DBE-CC798A24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76D0E6-5BE0-48A9-9CF1-E10860A0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741-1974-4433-9E8A-E64E27A6E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6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EA723-651B-4760-8F88-46B466F3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7C2F9-88E4-46BC-8866-9C307797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50ECF3-58EF-45B3-9219-ADC482ED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2D0F-04CD-4610-8187-B23F8FEFF840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6472D3-FC68-4581-84DE-5518272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B4B0C7-919B-4DE2-A78A-88D0B163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741-1974-4433-9E8A-E64E27A6E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90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3BDD-D734-4774-93AB-BE65DF2F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C85CE-2353-4A97-978B-BBF1302E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D2FB1-68C9-4832-B8B7-C85D6E0C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2D0F-04CD-4610-8187-B23F8FEFF840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0221D-99EA-4D9F-86A3-1076C6E1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B97CE7-54BE-4DC3-8D70-980ECEED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741-1974-4433-9E8A-E64E27A6E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70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74B8D-8DBE-4193-A9E2-F6CACBD3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130683-64F0-42CF-9E80-B8CEF0DE4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B5FE13-9D6B-4722-B029-13488DC5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3BC926-3C8F-42C8-9D88-804E347E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2D0F-04CD-4610-8187-B23F8FEFF840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4D53B9-3EE6-4B4F-8648-77F392FB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7AD688-C889-402D-B20B-7AE31A87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741-1974-4433-9E8A-E64E27A6E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11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655F0-477B-4BA7-8700-D9646BF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C8E8F8-3447-4D74-AED2-5C10B702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D00858-1603-4457-A82C-62F0772D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5F0936-52AF-49FD-B31D-4BF1CB31A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22CDAB-2B7D-4348-A063-9C113A107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D52E7D-7729-4FCF-967B-DE89F0B7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2D0F-04CD-4610-8187-B23F8FEFF840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79E274-0D8B-4DC8-BD4C-88120AA0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42A3AC-FA1E-4BCC-B7A7-4EB078F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741-1974-4433-9E8A-E64E27A6E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64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08341-1A01-4246-B87A-EA7611BD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A8B630-1B9E-43A4-AA42-E37631E1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2D0F-04CD-4610-8187-B23F8FEFF840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C4ACCD-16AE-477F-97F4-A2FEF326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055887-81F2-43CF-8062-161669EB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741-1974-4433-9E8A-E64E27A6E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1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09EE8A-9368-48E3-A444-5604FAEE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2D0F-04CD-4610-8187-B23F8FEFF840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E0D33F-5EC6-43A0-B1A6-597655B2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A11E77-4B10-45AC-94BE-940DAAEC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741-1974-4433-9E8A-E64E27A6E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81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2ED5B-51A5-4D0D-B4F6-E27CB7F8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B162B-39F7-4878-953A-E96B2EA2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343F01-0C94-40DE-9FD0-67678A3FA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2AFD10-941B-43DB-9916-24F60BC4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2D0F-04CD-4610-8187-B23F8FEFF840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940402-8F5D-4D8C-A30B-D2AE26B6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4F3E10-B4E8-4441-B286-A844FDFE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741-1974-4433-9E8A-E64E27A6E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9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FA126-E140-43FB-B4DC-328BD08E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E7F062-D69D-4C2B-BBA8-111FD06BF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C25FE1-00F2-436F-8D31-DAD719C2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B11CCC-D9D9-44E3-B6A9-1A37275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2D0F-04CD-4610-8187-B23F8FEFF840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13EB9-7E50-43BA-82C3-FB401EEE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F01958-6AE3-496F-82D2-4A8CBFF7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0741-1974-4433-9E8A-E64E27A6E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57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BEBF89-34ED-4876-AA72-6455913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080EB8-0CA1-4023-A9EE-DCE42863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9F1BC7-96E5-44F1-B54C-89B59B6FE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2D0F-04CD-4610-8187-B23F8FEFF840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707B9-7968-47A9-AF2E-4F55D5FA0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97A48-9E94-4F59-AE6D-90154BAD4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0741-1974-4433-9E8A-E64E27A6EF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09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73EAB-2AC7-4657-A71D-0C8A799E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130" y="1377975"/>
            <a:ext cx="8863739" cy="714295"/>
          </a:xfrm>
        </p:spPr>
        <p:txBody>
          <a:bodyPr/>
          <a:lstStyle/>
          <a:p>
            <a:pPr algn="ctr"/>
            <a:r>
              <a:rPr lang="fr-FR" u="sng" dirty="0"/>
              <a:t>Les attendus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63D638-8D1A-46A5-BA32-C35660FD0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0561"/>
            <a:ext cx="8236058" cy="3446402"/>
          </a:xfrm>
        </p:spPr>
        <p:txBody>
          <a:bodyPr/>
          <a:lstStyle/>
          <a:p>
            <a:pPr algn="just"/>
            <a:r>
              <a:rPr lang="fr-FR" dirty="0"/>
              <a:t>Refonte du site avec un style plus moderne</a:t>
            </a:r>
            <a:endParaRPr lang="fr-FR" dirty="0">
              <a:effectLst/>
            </a:endParaRPr>
          </a:p>
          <a:p>
            <a:pPr algn="just"/>
            <a:r>
              <a:rPr lang="fr-FR" dirty="0"/>
              <a:t>Méthode d’authentification a l’aide d’un compte avec mot de passe </a:t>
            </a:r>
            <a:endParaRPr lang="fr-FR" dirty="0">
              <a:effectLst/>
            </a:endParaRPr>
          </a:p>
          <a:p>
            <a:pPr algn="just"/>
            <a:r>
              <a:rPr lang="fr-FR" dirty="0"/>
              <a:t>Possibilité a l’administrateur de voir les dernières connexions des comptes utilisateurs </a:t>
            </a:r>
            <a:endParaRPr lang="fr-FR" dirty="0">
              <a:effectLst/>
            </a:endParaRPr>
          </a:p>
          <a:p>
            <a:pPr algn="just"/>
            <a:r>
              <a:rPr lang="fr-FR" dirty="0"/>
              <a:t>Affichage des documents technique une fois connecté un utilisateur connecté</a:t>
            </a:r>
            <a:endParaRPr lang="fr-FR" dirty="0">
              <a:effectLst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40099B-82F5-489D-A132-BB4F3D58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03"/>
            <a:ext cx="12192000" cy="139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5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64939A-644B-43B3-8C50-C08EF27D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7" y="707406"/>
            <a:ext cx="10011266" cy="54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7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B7DA081-0A69-49F3-9DF5-3C554FD0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06" y="1328980"/>
            <a:ext cx="9253587" cy="42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1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AAC8006-E46C-45F9-BCA9-A335BE49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98" y="1017493"/>
            <a:ext cx="10750404" cy="48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8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9D82399-FF05-4078-888A-4AB6B462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32" y="872601"/>
            <a:ext cx="11104536" cy="511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4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3FABE7E-751D-4BE7-847A-7B2EBC69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18" y="946158"/>
            <a:ext cx="10856563" cy="49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9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</Words>
  <Application>Microsoft Office PowerPoint</Application>
  <PresentationFormat>Grand écran</PresentationFormat>
  <Paragraphs>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Les attendus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site web Euromaintenance</dc:title>
  <dc:creator>Alexis CEROL</dc:creator>
  <cp:lastModifiedBy>Alexis CEROL</cp:lastModifiedBy>
  <cp:revision>4</cp:revision>
  <dcterms:created xsi:type="dcterms:W3CDTF">2023-04-04T07:26:45Z</dcterms:created>
  <dcterms:modified xsi:type="dcterms:W3CDTF">2023-04-04T07:46:57Z</dcterms:modified>
</cp:coreProperties>
</file>