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341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EF8E0-9088-4D2A-A953-352BBE28A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FA5F0E-B514-4968-9704-5757EE85F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58CD9-E4ED-406A-8B64-3AAAD684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76C-548A-40CC-92B0-3DE742BC27A5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AB045-02DF-45AA-91BB-90EC2AB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557609-0201-4559-A4C4-0797C0B8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9903-3A24-4AB6-B083-69719A6AA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51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3AD12-88F8-4D36-976E-5947579D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21A60-C972-41D7-8C14-53A28278D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A9EFC8-73DE-4D18-B9EF-BE38853B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76C-548A-40CC-92B0-3DE742BC27A5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65F95C-3F2C-4578-99CA-1C5F868B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198E1-CF21-4C86-A8DB-C055D1C5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9903-3A24-4AB6-B083-69719A6AA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3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C51C3E-6251-4419-863B-D3B11F9A4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D842A0-479B-472A-BF8D-C46BE1E18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69EE2C-FBC5-448F-A409-6F1CEFB6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76C-548A-40CC-92B0-3DE742BC27A5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89747A-D723-47DA-84DC-FD6F322E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FFAF0-8A2F-4A1C-AEDA-93ACB4A9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9903-3A24-4AB6-B083-69719A6AA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13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0C142-9ACC-4FBE-8586-9829AD16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7942B-0AB4-4AC3-AAFD-030F6DA0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4CDBD7-234C-4C21-9FB9-BDE3E3C6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76C-548A-40CC-92B0-3DE742BC27A5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51BCE5-D077-48FC-B15F-0D182139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3D30E8-B1D7-42DD-A933-C7614972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9903-3A24-4AB6-B083-69719A6AA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60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FBC3A-A04D-4C5C-AD05-B40831B4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A3EA8-29FC-4762-AF04-606BA2612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12C73-16BA-4011-9F38-20C08365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76C-548A-40CC-92B0-3DE742BC27A5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C03F38-4935-4580-B9BA-78F68554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0155B-3A84-44CF-A9AD-D5AC5EC1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9903-3A24-4AB6-B083-69719A6AA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27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E11AC-0854-4CE0-A2D5-F672F41E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FBD1F-DD96-47AA-9064-0D7278CED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1745EC-ED50-4853-BDCC-A4F66FC0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3241B1-B484-4EFC-B735-37F45EE1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76C-548A-40CC-92B0-3DE742BC27A5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21029C-3AD8-4830-BF33-A13EEC9A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387EBA-AE25-4E23-B5AC-BA81159E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9903-3A24-4AB6-B083-69719A6AA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71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17CA-D104-4D57-AE94-E8D79E3A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B274B6-BC37-42BE-8040-906B6CB2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7F0AC3-474F-4F97-A78E-8A2CD5726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0A603B-D4AD-40FA-ADCD-DAF630C8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A6C0ED-0301-4839-9120-11AC39DF7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542502-EAEA-4200-B9D8-9D0A43E3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76C-548A-40CC-92B0-3DE742BC27A5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1DB6D6-5BA5-4B1F-93C3-18D9B7EE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FAB1BF-C499-4B44-BD07-BBDD089A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9903-3A24-4AB6-B083-69719A6AA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7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CCE23-C92C-4919-B7AA-405098A1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2C345B-70CC-4117-82CD-C768E1C0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76C-548A-40CC-92B0-3DE742BC27A5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4ED7DB-9735-4290-9023-B8F79CED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40F480-FC07-4DA2-896C-B365EE9F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9903-3A24-4AB6-B083-69719A6AA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1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E1A135-1189-430C-B40E-76A0DA64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76C-548A-40CC-92B0-3DE742BC27A5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7C5601-3C64-44BD-B3C2-77100217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604A4D-586C-4E4F-8F53-709A9ABE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9903-3A24-4AB6-B083-69719A6AA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77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64EE6-31D6-4C3C-9FA1-4D1CDA17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34B8B8-7C0D-4D48-85A3-6BEE906F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C4E468-AF9E-4736-92B9-D403CD1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2D81F2-E6E0-4F70-84CF-690D07AB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76C-548A-40CC-92B0-3DE742BC27A5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7C18C6-A9E7-42C9-B0A8-0FFC96CC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61FD42-1CB0-4280-B1C0-AA17A6B5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9903-3A24-4AB6-B083-69719A6AA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3D176-7DCD-4BBB-A252-013E477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93594C-B025-40BA-A827-E92A55A7C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1118A6-9EE9-4D5F-9DD2-66BBAB19D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B804E5-78BC-4F26-A765-0F11DBC5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76C-548A-40CC-92B0-3DE742BC27A5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B82518-4BE1-4309-9695-8D54BAF2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EE1D34-E016-4EFE-9165-F6578378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9903-3A24-4AB6-B083-69719A6AA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3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0309CF-EF9C-4FA7-A48C-0B4D8EC0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F2033F-4B77-4055-B296-47D869A3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2B1BC0-9F2A-48B0-8D93-DAE9ADFAC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CD76C-548A-40CC-92B0-3DE742BC27A5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27FE8-614C-4E33-B8B1-32A445E23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E1310-6D54-440E-8C39-9DC5A7A16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9903-3A24-4AB6-B083-69719A6AA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6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86222-9A44-4760-92EE-2EE4AFCB2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6135"/>
            <a:ext cx="12192000" cy="916757"/>
          </a:xfrm>
        </p:spPr>
        <p:txBody>
          <a:bodyPr>
            <a:normAutofit/>
          </a:bodyPr>
          <a:lstStyle/>
          <a:p>
            <a:r>
              <a:rPr lang="fr-FR" dirty="0"/>
              <a:t>Gestion des incidences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64331D-BEE9-49A9-85AA-FDBF3C898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15" y="1189708"/>
            <a:ext cx="9896370" cy="52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3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94FAF6-50C7-469F-A9C5-9B690B898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03" y="307181"/>
            <a:ext cx="9322593" cy="54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8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1437BD6-5901-44BB-A93F-889E0F44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39" y="273701"/>
            <a:ext cx="7643522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0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BA7FA29-EA43-44FF-97A6-F27AD87D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4" y="1238060"/>
            <a:ext cx="11674852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4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BE94346-FFCB-451A-9886-C1B5B9B7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0" y="313468"/>
            <a:ext cx="11491660" cy="62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1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78B1E03-EEF0-44B6-9082-84A4BE863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38"/>
            <a:ext cx="12192000" cy="48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100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Gestion des incidences utilisateurs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incidences utilisateurs</dc:title>
  <dc:creator>Alexis CEROL</dc:creator>
  <cp:lastModifiedBy>Alexis CEROL</cp:lastModifiedBy>
  <cp:revision>2</cp:revision>
  <dcterms:created xsi:type="dcterms:W3CDTF">2023-04-04T07:11:26Z</dcterms:created>
  <dcterms:modified xsi:type="dcterms:W3CDTF">2023-04-04T07:25:18Z</dcterms:modified>
</cp:coreProperties>
</file>