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796331-3FEA-4610-82D2-40FF0121944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D5FF8-EB8F-4891-9514-D39D5405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2D541-D92B-44CF-80A6-F5FBC7A3A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A06F5-EB39-4B00-B549-10EE6DC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AC4A7-ACF9-4256-A32F-B071AE4E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5D775-A6E2-42E9-8493-DBD5E730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84034-85DE-4BC3-AB4D-9D733F26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BE4582-5821-464E-9EED-DCCDBAE8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A5CBE-E52C-4805-80CC-058C4F7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DC838-141D-4DE0-AD07-EFB0B85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CD98C-355A-440C-8297-51B6299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53134F-086A-4AC9-858B-13D265308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8BFBA-3171-4D9F-A820-26417416D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832F6-4499-40A7-AD2A-6D7CD324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425EE-5F59-4ACD-8DD3-7453EBFE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75D60-90F4-4A8D-B871-709B0212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2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9D34D-DDC8-4AB4-BB86-E595FDC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1A364-19E6-4D62-9EB3-5A59785F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D3BD2-9078-4F7C-93F4-1D44698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269CC-C940-43D5-B38A-59550F50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3865F-3B71-41A3-B6E0-E415E472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3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DEAA-FFE7-4F4F-B56E-689DE823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1FDC0-74E6-4464-A785-BCC801E9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694DE-82B8-41EC-8BB4-9B3788F9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A996E-B366-4716-9C52-C9911B4E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AB77A-7193-4388-B62A-100A4AA8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3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3028F-345C-43E8-9BCC-D9F66D8F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91EA5-87D7-4C7E-B985-0A537D996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6CD354-E803-4B41-AEA9-3C0134A1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8C4B9-CF89-4841-8C42-4C2E2BA9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F9798-438B-4DB5-9DD4-43A8FB9C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049B5-450A-4EAB-87B8-2D5B785E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64222-FDDB-44B7-8922-4C210F1B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17C4ED-5D09-40B1-9A09-A2674F21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0229A-8996-456C-8636-0BBD60A07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5704DC-8C5A-4EF2-8228-DFAB88B84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01709D-FBD7-4C67-A2B6-02CE28716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D1538A-DB98-46B5-891C-24112B0A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A5DAAE-F1A1-4BA3-A1DC-B65478D5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677E50-94D3-4B9D-8602-1F24DD17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8EA95-4FCE-490A-AB7E-0A46A63D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E8400A-2CD1-4D15-A7AD-2AADC950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B42C1-E116-4EB3-966D-85BBC63A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F8899-1159-4E7C-A45A-7004A45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35E309-6D2B-480A-BB11-75BE7679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B38DB5-F3A9-420A-9EFF-8BA0538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2D93F-5583-4F63-8848-EFCBDD1B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C9560-3366-4514-8278-A95204F8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BD38F-0E25-4C23-B905-3709EA27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62CFE0-E30A-4C7A-A741-F31FD4E7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FFF2AD-1FB4-4322-8959-44885FF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039E92-4628-43B0-922A-4CC51255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73529-8442-4291-BB57-6F0A95E4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5E132-AFCD-4FDC-8311-074DB33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040C53-DFF6-41BB-BFA7-0DCC4CD80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25DD8C-2137-4CF3-9B96-5464F353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51810-30E5-48B7-962E-36A062F5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1B85A-ABE8-49C5-9802-36762CA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E70D30-6551-437F-B5C5-B05EDB0F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11F94-BDB5-45F4-A59C-16982DDB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AAFD3-E3F8-4A96-AA5E-56FF3508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40C18-2CD8-4C8F-B04F-4FCEAD95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1A86-0E5B-4507-8CA3-5ADE1043EEF8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F7FB2-41FF-4EAF-80C3-6AEFC8B4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54088-140F-43D0-91E3-D4E599CF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272B-A240-45E8-984F-AE539F3811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8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4B789-DB03-4975-886C-8D474A1C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1278"/>
          </a:xfrm>
        </p:spPr>
        <p:txBody>
          <a:bodyPr>
            <a:normAutofit fontScale="90000"/>
          </a:bodyPr>
          <a:lstStyle/>
          <a:p>
            <a:r>
              <a:rPr lang="fr-FR" dirty="0"/>
              <a:t>Stream IO LOAN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D72C39-4D46-42E1-9BB5-A95C0A7C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553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71348E-0C70-417D-944E-927A0804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978"/>
            <a:ext cx="12192000" cy="58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9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3A23125-64C1-4E59-811F-9674FC1A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937720-D122-4731-8287-71C91AC9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8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Stream IO LOAN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IO LOAN</dc:title>
  <dc:creator>Alexis CEROL</dc:creator>
  <cp:lastModifiedBy>Alexis CEROL</cp:lastModifiedBy>
  <cp:revision>1</cp:revision>
  <dcterms:created xsi:type="dcterms:W3CDTF">2023-04-04T07:47:40Z</dcterms:created>
  <dcterms:modified xsi:type="dcterms:W3CDTF">2023-04-04T07:50:13Z</dcterms:modified>
</cp:coreProperties>
</file>